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5143500" cx="9144000"/>
  <p:notesSz cx="6858000" cy="9144000"/>
  <p:embeddedFontLst>
    <p:embeddedFont>
      <p:font typeface="Nunito SemiBold"/>
      <p:regular r:id="rId32"/>
      <p:bold r:id="rId33"/>
      <p:italic r:id="rId34"/>
      <p:boldItalic r:id="rId35"/>
    </p:embeddedFont>
    <p:embeddedFont>
      <p:font typeface="Raleway"/>
      <p:regular r:id="rId36"/>
      <p:bold r:id="rId37"/>
      <p:italic r:id="rId38"/>
      <p:boldItalic r:id="rId39"/>
    </p:embeddedFont>
    <p:embeddedFont>
      <p:font typeface="Raleway ExtraBold"/>
      <p:bold r:id="rId40"/>
      <p:boldItalic r:id="rId41"/>
    </p:embeddedFont>
    <p:embeddedFont>
      <p:font typeface="Poppins"/>
      <p:regular r:id="rId42"/>
      <p:bold r:id="rId43"/>
      <p:italic r:id="rId44"/>
      <p:boldItalic r:id="rId45"/>
    </p:embeddedFont>
    <p:embeddedFont>
      <p:font typeface="Raleway Black"/>
      <p:bold r:id="rId46"/>
      <p:boldItalic r:id="rId47"/>
    </p:embeddedFont>
    <p:embeddedFont>
      <p:font typeface="Raleway Light"/>
      <p:regular r:id="rId48"/>
      <p:bold r:id="rId49"/>
      <p:italic r:id="rId50"/>
      <p:boldItalic r:id="rId51"/>
    </p:embeddedFont>
    <p:embeddedFont>
      <p:font typeface="Raleway Medium"/>
      <p:regular r:id="rId52"/>
      <p:bold r:id="rId53"/>
      <p:italic r:id="rId54"/>
      <p:boldItalic r:id="rId55"/>
    </p:embeddedFont>
    <p:embeddedFont>
      <p:font typeface="Rubik"/>
      <p:regular r:id="rId56"/>
      <p:bold r:id="rId57"/>
      <p:italic r:id="rId58"/>
      <p:boldItalic r:id="rId59"/>
    </p:embeddedFont>
    <p:embeddedFont>
      <p:font typeface="Poppins SemiBold"/>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alewayExtraBold-bold.fntdata"/><Relationship Id="rId42" Type="http://schemas.openxmlformats.org/officeDocument/2006/relationships/font" Target="fonts/Poppins-regular.fntdata"/><Relationship Id="rId41" Type="http://schemas.openxmlformats.org/officeDocument/2006/relationships/font" Target="fonts/RalewayExtraBold-boldItalic.fntdata"/><Relationship Id="rId44" Type="http://schemas.openxmlformats.org/officeDocument/2006/relationships/font" Target="fonts/Poppins-italic.fntdata"/><Relationship Id="rId43" Type="http://schemas.openxmlformats.org/officeDocument/2006/relationships/font" Target="fonts/Poppins-bold.fntdata"/><Relationship Id="rId46" Type="http://schemas.openxmlformats.org/officeDocument/2006/relationships/font" Target="fonts/RalewayBlack-bold.fntdata"/><Relationship Id="rId45" Type="http://schemas.openxmlformats.org/officeDocument/2006/relationships/font" Target="fonts/Poppi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alewayLight-regular.fntdata"/><Relationship Id="rId47" Type="http://schemas.openxmlformats.org/officeDocument/2006/relationships/font" Target="fonts/RalewayBlack-boldItalic.fntdata"/><Relationship Id="rId49" Type="http://schemas.openxmlformats.org/officeDocument/2006/relationships/font" Target="fonts/RalewayLight-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font" Target="fonts/NunitoSemiBold-bold.fntdata"/><Relationship Id="rId32" Type="http://schemas.openxmlformats.org/officeDocument/2006/relationships/font" Target="fonts/NunitoSemiBold-regular.fntdata"/><Relationship Id="rId35" Type="http://schemas.openxmlformats.org/officeDocument/2006/relationships/font" Target="fonts/NunitoSemiBold-boldItalic.fntdata"/><Relationship Id="rId34" Type="http://schemas.openxmlformats.org/officeDocument/2006/relationships/font" Target="fonts/NunitoSemiBold-italic.fntdata"/><Relationship Id="rId37" Type="http://schemas.openxmlformats.org/officeDocument/2006/relationships/font" Target="fonts/Raleway-bold.fntdata"/><Relationship Id="rId36" Type="http://schemas.openxmlformats.org/officeDocument/2006/relationships/font" Target="fonts/Raleway-regular.fntdata"/><Relationship Id="rId39" Type="http://schemas.openxmlformats.org/officeDocument/2006/relationships/font" Target="fonts/Raleway-boldItalic.fntdata"/><Relationship Id="rId38" Type="http://schemas.openxmlformats.org/officeDocument/2006/relationships/font" Target="fonts/Raleway-italic.fntdata"/><Relationship Id="rId62" Type="http://schemas.openxmlformats.org/officeDocument/2006/relationships/font" Target="fonts/PoppinsSemiBold-italic.fntdata"/><Relationship Id="rId61" Type="http://schemas.openxmlformats.org/officeDocument/2006/relationships/font" Target="fonts/PoppinsSemiBold-bold.fntdata"/><Relationship Id="rId20" Type="http://schemas.openxmlformats.org/officeDocument/2006/relationships/slide" Target="slides/slide16.xml"/><Relationship Id="rId63"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PoppinsSemiBold-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RalewayLight-boldItalic.fntdata"/><Relationship Id="rId50" Type="http://schemas.openxmlformats.org/officeDocument/2006/relationships/font" Target="fonts/RalewayLight-italic.fntdata"/><Relationship Id="rId53" Type="http://schemas.openxmlformats.org/officeDocument/2006/relationships/font" Target="fonts/RalewayMedium-bold.fntdata"/><Relationship Id="rId52" Type="http://schemas.openxmlformats.org/officeDocument/2006/relationships/font" Target="fonts/RalewayMedium-regular.fntdata"/><Relationship Id="rId11" Type="http://schemas.openxmlformats.org/officeDocument/2006/relationships/slide" Target="slides/slide7.xml"/><Relationship Id="rId55" Type="http://schemas.openxmlformats.org/officeDocument/2006/relationships/font" Target="fonts/RalewayMedium-boldItalic.fntdata"/><Relationship Id="rId10" Type="http://schemas.openxmlformats.org/officeDocument/2006/relationships/slide" Target="slides/slide6.xml"/><Relationship Id="rId54" Type="http://schemas.openxmlformats.org/officeDocument/2006/relationships/font" Target="fonts/RalewayMedium-italic.fntdata"/><Relationship Id="rId13" Type="http://schemas.openxmlformats.org/officeDocument/2006/relationships/slide" Target="slides/slide9.xml"/><Relationship Id="rId57" Type="http://schemas.openxmlformats.org/officeDocument/2006/relationships/font" Target="fonts/Rubik-bold.fntdata"/><Relationship Id="rId12" Type="http://schemas.openxmlformats.org/officeDocument/2006/relationships/slide" Target="slides/slide8.xml"/><Relationship Id="rId56" Type="http://schemas.openxmlformats.org/officeDocument/2006/relationships/font" Target="fonts/Rubik-regular.fntdata"/><Relationship Id="rId15" Type="http://schemas.openxmlformats.org/officeDocument/2006/relationships/slide" Target="slides/slide11.xml"/><Relationship Id="rId59" Type="http://schemas.openxmlformats.org/officeDocument/2006/relationships/font" Target="fonts/Rubik-boldItalic.fntdata"/><Relationship Id="rId14" Type="http://schemas.openxmlformats.org/officeDocument/2006/relationships/slide" Target="slides/slide10.xml"/><Relationship Id="rId58" Type="http://schemas.openxmlformats.org/officeDocument/2006/relationships/font" Target="fonts/Rubik-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2" name="Shape 5472"/>
        <p:cNvGrpSpPr/>
        <p:nvPr/>
      </p:nvGrpSpPr>
      <p:grpSpPr>
        <a:xfrm>
          <a:off x="0" y="0"/>
          <a:ext cx="0" cy="0"/>
          <a:chOff x="0" y="0"/>
          <a:chExt cx="0" cy="0"/>
        </a:xfrm>
      </p:grpSpPr>
      <p:sp>
        <p:nvSpPr>
          <p:cNvPr id="5473" name="Google Shape;54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74" name="Google Shape;54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5" name="Shape 5615"/>
        <p:cNvGrpSpPr/>
        <p:nvPr/>
      </p:nvGrpSpPr>
      <p:grpSpPr>
        <a:xfrm>
          <a:off x="0" y="0"/>
          <a:ext cx="0" cy="0"/>
          <a:chOff x="0" y="0"/>
          <a:chExt cx="0" cy="0"/>
        </a:xfrm>
      </p:grpSpPr>
      <p:sp>
        <p:nvSpPr>
          <p:cNvPr id="5616" name="Google Shape;5616;gb47e285754_0_2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7" name="Google Shape;5617;gb47e285754_0_2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description of my presentation, I referred to routines for the following: circulation, holds, monthly themes, managing repairs, a TTOC binder, and advocacy ideas/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8" name="Shape 5748"/>
        <p:cNvGrpSpPr/>
        <p:nvPr/>
      </p:nvGrpSpPr>
      <p:grpSpPr>
        <a:xfrm>
          <a:off x="0" y="0"/>
          <a:ext cx="0" cy="0"/>
          <a:chOff x="0" y="0"/>
          <a:chExt cx="0" cy="0"/>
        </a:xfrm>
      </p:grpSpPr>
      <p:sp>
        <p:nvSpPr>
          <p:cNvPr id="5749" name="Google Shape;5749;g30c3a7ff3e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0" name="Google Shape;5750;g30c3a7ff3e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always laminate extra blank cards for students who transfer in during the year. Saves having to do laminating. Used to use construction paper-but it is now so thin that the cards do not function well as shelf markers. Optional to use tag or to have other items as shelf markers. Why cards? They are fast! Kindergarten students who whisper or don’t know their name. I can quickly see who still has their card and offer assistance in making a book choice.  It helps with name recognition for K’s. I sometimes scan them ahead of a class’s arrival to see who has/has not brought back their books, as students often do not know</a:t>
            </a:r>
            <a:r>
              <a:rPr lang="en">
                <a:solidFill>
                  <a:schemeClr val="dk1"/>
                </a:solidFill>
              </a:rPr>
              <a:t>. Laminated index cards, hole punched and organized by grade on a board.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7" name="Shape 5757"/>
        <p:cNvGrpSpPr/>
        <p:nvPr/>
      </p:nvGrpSpPr>
      <p:grpSpPr>
        <a:xfrm>
          <a:off x="0" y="0"/>
          <a:ext cx="0" cy="0"/>
          <a:chOff x="0" y="0"/>
          <a:chExt cx="0" cy="0"/>
        </a:xfrm>
      </p:grpSpPr>
      <p:sp>
        <p:nvSpPr>
          <p:cNvPr id="5758" name="Google Shape;5758;g30c3a7ff3e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9" name="Google Shape;5759;g30c3a7ff3e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 regarding not having to decide who to sit with.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7" name="Shape 5767"/>
        <p:cNvGrpSpPr/>
        <p:nvPr/>
      </p:nvGrpSpPr>
      <p:grpSpPr>
        <a:xfrm>
          <a:off x="0" y="0"/>
          <a:ext cx="0" cy="0"/>
          <a:chOff x="0" y="0"/>
          <a:chExt cx="0" cy="0"/>
        </a:xfrm>
      </p:grpSpPr>
      <p:sp>
        <p:nvSpPr>
          <p:cNvPr id="5768" name="Google Shape;5768;g30d1810464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9" name="Google Shape;5769;g30d1810464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 regarding not having to decide who to sit with.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7" name="Shape 5777"/>
        <p:cNvGrpSpPr/>
        <p:nvPr/>
      </p:nvGrpSpPr>
      <p:grpSpPr>
        <a:xfrm>
          <a:off x="0" y="0"/>
          <a:ext cx="0" cy="0"/>
          <a:chOff x="0" y="0"/>
          <a:chExt cx="0" cy="0"/>
        </a:xfrm>
      </p:grpSpPr>
      <p:sp>
        <p:nvSpPr>
          <p:cNvPr id="5778" name="Google Shape;5778;g2fa1b390be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9" name="Google Shape;5779;g2fa1b390be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Essential to have holds handy. Teachers are given the information about the hold notices at the September staff meeting. Books to buy is another form that I keep next to my circ desk. On it I write whether it is a student or staff request, or whether it is a replacement copy for a damaged book.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8" name="Shape 5788"/>
        <p:cNvGrpSpPr/>
        <p:nvPr/>
      </p:nvGrpSpPr>
      <p:grpSpPr>
        <a:xfrm>
          <a:off x="0" y="0"/>
          <a:ext cx="0" cy="0"/>
          <a:chOff x="0" y="0"/>
          <a:chExt cx="0" cy="0"/>
        </a:xfrm>
      </p:grpSpPr>
      <p:sp>
        <p:nvSpPr>
          <p:cNvPr id="5789" name="Google Shape;5789;g2fa1b390be0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0" name="Google Shape;5790;g2fa1b390be0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i="1" lang="en" sz="1200">
                <a:solidFill>
                  <a:srgbClr val="00B1AC"/>
                </a:solidFill>
                <a:latin typeface="Raleway"/>
                <a:ea typeface="Raleway"/>
                <a:cs typeface="Raleway"/>
                <a:sym typeface="Raleway"/>
              </a:rPr>
              <a:t>This list provides a diverse range of themes and holidays allowing for inclusivity and cultural appreciation throughout the academic year. Adding to and referring to  this document yearly is part of my long term planning. I choose a theme and a skill for each week (see desk calendar).  In my daybook I include whether I am introducing a skill or reviewing it. Because I have been doing this job for so long, I am able to assess which skills a particular class is lacking and adapt as necessary. I also strive to incorporate the school’s focus goals into my program. For example, this year, in order to focus on early literacy, I have added library songs which we read from charts together, as well as games and videos related to learning the alphabet and letter sounds.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9" name="Shape 5809"/>
        <p:cNvGrpSpPr/>
        <p:nvPr/>
      </p:nvGrpSpPr>
      <p:grpSpPr>
        <a:xfrm>
          <a:off x="0" y="0"/>
          <a:ext cx="0" cy="0"/>
          <a:chOff x="0" y="0"/>
          <a:chExt cx="0" cy="0"/>
        </a:xfrm>
      </p:grpSpPr>
      <p:sp>
        <p:nvSpPr>
          <p:cNvPr id="5810" name="Google Shape;5810;g2fa1b390be0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1" name="Google Shape;5811;g2fa1b390be0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just">
              <a:lnSpc>
                <a:spcPct val="115000"/>
              </a:lnSpc>
              <a:spcBef>
                <a:spcPts val="1200"/>
              </a:spcBef>
              <a:spcAft>
                <a:spcPts val="1200"/>
              </a:spcAft>
              <a:buNone/>
            </a:pPr>
            <a:r>
              <a:rPr lang="en" sz="1300">
                <a:solidFill>
                  <a:schemeClr val="lt1"/>
                </a:solidFill>
                <a:latin typeface="Raleway Medium"/>
                <a:ea typeface="Raleway Medium"/>
                <a:cs typeface="Raleway Medium"/>
                <a:sym typeface="Raleway Medium"/>
              </a:rPr>
              <a:t> </a:t>
            </a:r>
            <a:r>
              <a:rPr lang="en" sz="1200">
                <a:solidFill>
                  <a:srgbClr val="00B1AC"/>
                </a:solidFill>
                <a:latin typeface="Times New Roman"/>
                <a:ea typeface="Times New Roman"/>
                <a:cs typeface="Times New Roman"/>
                <a:sym typeface="Times New Roman"/>
              </a:rPr>
              <a:t>Detailed weekly lesson plans for an elementary library are available online from a variety of sources. I pick and choose lessons from all of the sites below, depending on the needs of the students. Interwoven into these are issues that arise from the school environment. I prefer to tailor my lessons to support what the teachers are doing in the classrooms, if possible.  During informal discussions, I note what teachers are currently working on as well as any challenges they are having and gear my lessons toward these topics. An example would be if a class had been struggling with taking turns or sharing, I would do a read-aloud with this focus and a lesson/activity to reinforce it. Google keywords school library plans. Also check livebinder. More than one right way to do things!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0" name="Shape 5830"/>
        <p:cNvGrpSpPr/>
        <p:nvPr/>
      </p:nvGrpSpPr>
      <p:grpSpPr>
        <a:xfrm>
          <a:off x="0" y="0"/>
          <a:ext cx="0" cy="0"/>
          <a:chOff x="0" y="0"/>
          <a:chExt cx="0" cy="0"/>
        </a:xfrm>
      </p:grpSpPr>
      <p:sp>
        <p:nvSpPr>
          <p:cNvPr id="5831" name="Google Shape;5831;gaabaac5bf2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2" name="Google Shape;5832;gaabaac5bf2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Canva, book creator, Sora,other licensable apps your school district subscribes to. Digital citizenship. In primary, I use songs. Talk about “my bonnie lies over the ocean” and how it soothes and quiets classes. They asked to hear it over and over. Jack Hartmann annoying but useful. K routine: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6" name="Shape 5846"/>
        <p:cNvGrpSpPr/>
        <p:nvPr/>
      </p:nvGrpSpPr>
      <p:grpSpPr>
        <a:xfrm>
          <a:off x="0" y="0"/>
          <a:ext cx="0" cy="0"/>
          <a:chOff x="0" y="0"/>
          <a:chExt cx="0" cy="0"/>
        </a:xfrm>
      </p:grpSpPr>
      <p:sp>
        <p:nvSpPr>
          <p:cNvPr id="5847" name="Google Shape;5847;g2fa1b390be0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8" name="Google Shape;5848;g2fa1b390be0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check </a:t>
            </a:r>
            <a:r>
              <a:rPr lang="en"/>
              <a:t>book</a:t>
            </a:r>
            <a:r>
              <a:rPr lang="en"/>
              <a:t>s as they are being returned and add them to the book hospital. Some years I use forms such as the one on the right, tucking them in to the appropriate page.  I try to do a few repairs each day, so that the pile doesn’t build up into an unmanageable mountain.  Mostly I will glue the spines and put elastics around them to dry overnight.  I create a patron called Out For Repairs, usually with my school initials and the number 10000.  Remember to check them back in before shelving! Talk about TPT here-how I use the free stuff. I cover picture book jackets, but that is a whole other presentation.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9" name="Shape 5859"/>
        <p:cNvGrpSpPr/>
        <p:nvPr/>
      </p:nvGrpSpPr>
      <p:grpSpPr>
        <a:xfrm>
          <a:off x="0" y="0"/>
          <a:ext cx="0" cy="0"/>
          <a:chOff x="0" y="0"/>
          <a:chExt cx="0" cy="0"/>
        </a:xfrm>
      </p:grpSpPr>
      <p:sp>
        <p:nvSpPr>
          <p:cNvPr id="5860" name="Google Shape;5860;g2fa1b390be0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1" name="Google Shape;5861;g2fa1b390be0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Used Canva’s AI generator for the book image. List on the left all has links. Go through them. List on the right, add your own.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4" name="Shape 5484"/>
        <p:cNvGrpSpPr/>
        <p:nvPr/>
      </p:nvGrpSpPr>
      <p:grpSpPr>
        <a:xfrm>
          <a:off x="0" y="0"/>
          <a:ext cx="0" cy="0"/>
          <a:chOff x="0" y="0"/>
          <a:chExt cx="0" cy="0"/>
        </a:xfrm>
      </p:grpSpPr>
      <p:sp>
        <p:nvSpPr>
          <p:cNvPr id="5485" name="Google Shape;5485;g2fc3d452f6b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6" name="Google Shape;5486;g2fc3d452f6b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Le-qe-won-en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7" name="Shape 5867"/>
        <p:cNvGrpSpPr/>
        <p:nvPr/>
      </p:nvGrpSpPr>
      <p:grpSpPr>
        <a:xfrm>
          <a:off x="0" y="0"/>
          <a:ext cx="0" cy="0"/>
          <a:chOff x="0" y="0"/>
          <a:chExt cx="0" cy="0"/>
        </a:xfrm>
      </p:grpSpPr>
      <p:sp>
        <p:nvSpPr>
          <p:cNvPr id="5868" name="Google Shape;5868;g2fa1b390be0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9" name="Google Shape;5869;g2fa1b390be0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8" name="Shape 5898"/>
        <p:cNvGrpSpPr/>
        <p:nvPr/>
      </p:nvGrpSpPr>
      <p:grpSpPr>
        <a:xfrm>
          <a:off x="0" y="0"/>
          <a:ext cx="0" cy="0"/>
          <a:chOff x="0" y="0"/>
          <a:chExt cx="0" cy="0"/>
        </a:xfrm>
      </p:grpSpPr>
      <p:sp>
        <p:nvSpPr>
          <p:cNvPr id="5899" name="Google Shape;5899;g30d181046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0" name="Google Shape;5900;g30d181046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6" name="Shape 5906"/>
        <p:cNvGrpSpPr/>
        <p:nvPr/>
      </p:nvGrpSpPr>
      <p:grpSpPr>
        <a:xfrm>
          <a:off x="0" y="0"/>
          <a:ext cx="0" cy="0"/>
          <a:chOff x="0" y="0"/>
          <a:chExt cx="0" cy="0"/>
        </a:xfrm>
      </p:grpSpPr>
      <p:sp>
        <p:nvSpPr>
          <p:cNvPr id="5907" name="Google Shape;5907;g2fa1b390be0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8" name="Google Shape;5908;g2fa1b390be0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digital libraries. Found on Facebook. Create simple infographics with some stats. Share with admin and school community.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1" name="Shape 5951"/>
        <p:cNvGrpSpPr/>
        <p:nvPr/>
      </p:nvGrpSpPr>
      <p:grpSpPr>
        <a:xfrm>
          <a:off x="0" y="0"/>
          <a:ext cx="0" cy="0"/>
          <a:chOff x="0" y="0"/>
          <a:chExt cx="0" cy="0"/>
        </a:xfrm>
      </p:grpSpPr>
      <p:sp>
        <p:nvSpPr>
          <p:cNvPr id="5952" name="Google Shape;5952;g30d1810464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3" name="Google Shape;5953;g30d1810464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people to follow on Facebook. Commentary on book levelling. Talk to colleagues about this!!!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4" name="Shape 5994"/>
        <p:cNvGrpSpPr/>
        <p:nvPr/>
      </p:nvGrpSpPr>
      <p:grpSpPr>
        <a:xfrm>
          <a:off x="0" y="0"/>
          <a:ext cx="0" cy="0"/>
          <a:chOff x="0" y="0"/>
          <a:chExt cx="0" cy="0"/>
        </a:xfrm>
      </p:grpSpPr>
      <p:sp>
        <p:nvSpPr>
          <p:cNvPr id="5995" name="Google Shape;5995;gaadc3018a7_0_25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6" name="Google Shape;5996;gaadc3018a7_0_25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4" name="Shape 6004"/>
        <p:cNvGrpSpPr/>
        <p:nvPr/>
      </p:nvGrpSpPr>
      <p:grpSpPr>
        <a:xfrm>
          <a:off x="0" y="0"/>
          <a:ext cx="0" cy="0"/>
          <a:chOff x="0" y="0"/>
          <a:chExt cx="0" cy="0"/>
        </a:xfrm>
      </p:grpSpPr>
      <p:sp>
        <p:nvSpPr>
          <p:cNvPr id="6005" name="Google Shape;6005;g2fca8c7198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6" name="Google Shape;6006;g2fca8c7198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8" name="Shape 6008"/>
        <p:cNvGrpSpPr/>
        <p:nvPr/>
      </p:nvGrpSpPr>
      <p:grpSpPr>
        <a:xfrm>
          <a:off x="0" y="0"/>
          <a:ext cx="0" cy="0"/>
          <a:chOff x="0" y="0"/>
          <a:chExt cx="0" cy="0"/>
        </a:xfrm>
      </p:grpSpPr>
      <p:sp>
        <p:nvSpPr>
          <p:cNvPr id="6009" name="Google Shape;6009;g30cc8c4f548_6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0" name="Google Shape;6010;g30cc8c4f548_6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2" name="Shape 6012"/>
        <p:cNvGrpSpPr/>
        <p:nvPr/>
      </p:nvGrpSpPr>
      <p:grpSpPr>
        <a:xfrm>
          <a:off x="0" y="0"/>
          <a:ext cx="0" cy="0"/>
          <a:chOff x="0" y="0"/>
          <a:chExt cx="0" cy="0"/>
        </a:xfrm>
      </p:grpSpPr>
      <p:sp>
        <p:nvSpPr>
          <p:cNvPr id="6013" name="Google Shape;6013;g30cc8c4f548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4" name="Google Shape;6014;g30cc8c4f548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1" name="Shape 5491"/>
        <p:cNvGrpSpPr/>
        <p:nvPr/>
      </p:nvGrpSpPr>
      <p:grpSpPr>
        <a:xfrm>
          <a:off x="0" y="0"/>
          <a:ext cx="0" cy="0"/>
          <a:chOff x="0" y="0"/>
          <a:chExt cx="0" cy="0"/>
        </a:xfrm>
      </p:grpSpPr>
      <p:sp>
        <p:nvSpPr>
          <p:cNvPr id="5492" name="Google Shape;5492;g30d1810464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3" name="Google Shape;5493;g30d1810464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Le-qe-won-en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7" name="Shape 5497"/>
        <p:cNvGrpSpPr/>
        <p:nvPr/>
      </p:nvGrpSpPr>
      <p:grpSpPr>
        <a:xfrm>
          <a:off x="0" y="0"/>
          <a:ext cx="0" cy="0"/>
          <a:chOff x="0" y="0"/>
          <a:chExt cx="0" cy="0"/>
        </a:xfrm>
      </p:grpSpPr>
      <p:sp>
        <p:nvSpPr>
          <p:cNvPr id="5498" name="Google Shape;5498;g2fa1b390be0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9" name="Google Shape;5499;g2fa1b390be0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Introduce myself and then share this info. This was not in the session description, but is an essential component of a school library.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4" name="Shape 5504"/>
        <p:cNvGrpSpPr/>
        <p:nvPr/>
      </p:nvGrpSpPr>
      <p:grpSpPr>
        <a:xfrm>
          <a:off x="0" y="0"/>
          <a:ext cx="0" cy="0"/>
          <a:chOff x="0" y="0"/>
          <a:chExt cx="0" cy="0"/>
        </a:xfrm>
      </p:grpSpPr>
      <p:sp>
        <p:nvSpPr>
          <p:cNvPr id="5505" name="Google Shape;5505;g2fa1b390be0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6" name="Google Shape;5506;g2fa1b390be0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the four steps in creating a mission statement.</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7" name="Shape 5577"/>
        <p:cNvGrpSpPr/>
        <p:nvPr/>
      </p:nvGrpSpPr>
      <p:grpSpPr>
        <a:xfrm>
          <a:off x="0" y="0"/>
          <a:ext cx="0" cy="0"/>
          <a:chOff x="0" y="0"/>
          <a:chExt cx="0" cy="0"/>
        </a:xfrm>
      </p:grpSpPr>
      <p:sp>
        <p:nvSpPr>
          <p:cNvPr id="5578" name="Google Shape;5578;gaca33d7c17_0_3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9" name="Google Shape;5579;gaca33d7c17_0_3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your core values? Yes, most of us value all of the above. But go through them and rank your top 3 or 4.</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3" name="Shape 5583"/>
        <p:cNvGrpSpPr/>
        <p:nvPr/>
      </p:nvGrpSpPr>
      <p:grpSpPr>
        <a:xfrm>
          <a:off x="0" y="0"/>
          <a:ext cx="0" cy="0"/>
          <a:chOff x="0" y="0"/>
          <a:chExt cx="0" cy="0"/>
        </a:xfrm>
      </p:grpSpPr>
      <p:sp>
        <p:nvSpPr>
          <p:cNvPr id="5584" name="Google Shape;5584;g2fa1b390be0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5" name="Google Shape;5585;g2fa1b390be0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 standards for your </a:t>
            </a:r>
            <a:r>
              <a:rPr lang="en"/>
              <a:t>library</a:t>
            </a:r>
            <a:r>
              <a:rPr lang="en"/>
              <a:t> based on your core values.  Here I linked the school district standards as well as the Canadian School Library Standards and ISTE standards.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0" name="Shape 5590"/>
        <p:cNvGrpSpPr/>
        <p:nvPr/>
      </p:nvGrpSpPr>
      <p:grpSpPr>
        <a:xfrm>
          <a:off x="0" y="0"/>
          <a:ext cx="0" cy="0"/>
          <a:chOff x="0" y="0"/>
          <a:chExt cx="0" cy="0"/>
        </a:xfrm>
      </p:grpSpPr>
      <p:sp>
        <p:nvSpPr>
          <p:cNvPr id="5591" name="Google Shape;5591;g2fa1b390be0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2" name="Google Shape;5592;g2fa1b390be0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3" name="Shape 5603"/>
        <p:cNvGrpSpPr/>
        <p:nvPr/>
      </p:nvGrpSpPr>
      <p:grpSpPr>
        <a:xfrm>
          <a:off x="0" y="0"/>
          <a:ext cx="0" cy="0"/>
          <a:chOff x="0" y="0"/>
          <a:chExt cx="0" cy="0"/>
        </a:xfrm>
      </p:grpSpPr>
      <p:sp>
        <p:nvSpPr>
          <p:cNvPr id="5604" name="Google Shape;5604;gaca33d7c17_0_5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5" name="Google Shape;5605;gaca33d7c17_0_5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through this. Tell participants to set their goals: 1. A collection goal: diversification, weeding, genrefying.  2. An instructional goal: create a scope and sequence, try inquiry, tech goal: teach students and staff about Canva.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834127" y="1172375"/>
            <a:ext cx="4348200" cy="2213100"/>
          </a:xfrm>
          <a:prstGeom prst="rect">
            <a:avLst/>
          </a:prstGeom>
        </p:spPr>
        <p:txBody>
          <a:bodyPr anchorCtr="0" anchor="b" bIns="91425" lIns="91425" spcFirstLastPara="1" rIns="91425" wrap="square" tIns="91425">
            <a:noAutofit/>
          </a:bodyPr>
          <a:lstStyle>
            <a:lvl1pPr lvl="0">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823825" y="3747700"/>
            <a:ext cx="2751600" cy="818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1" name="Google Shape;11;p2"/>
          <p:cNvGrpSpPr/>
          <p:nvPr/>
        </p:nvGrpSpPr>
        <p:grpSpPr>
          <a:xfrm rot="5400000">
            <a:off x="4109703" y="4420999"/>
            <a:ext cx="3398914" cy="1239107"/>
            <a:chOff x="1783500" y="1511200"/>
            <a:chExt cx="1317000" cy="480125"/>
          </a:xfrm>
        </p:grpSpPr>
        <p:sp>
          <p:nvSpPr>
            <p:cNvPr id="12" name="Google Shape;12;p2"/>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 name="Google Shape;90;p2"/>
          <p:cNvGrpSpPr/>
          <p:nvPr/>
        </p:nvGrpSpPr>
        <p:grpSpPr>
          <a:xfrm>
            <a:off x="-1226500" y="201737"/>
            <a:ext cx="3398914" cy="1239107"/>
            <a:chOff x="1783500" y="1511200"/>
            <a:chExt cx="1317000" cy="480125"/>
          </a:xfrm>
        </p:grpSpPr>
        <p:sp>
          <p:nvSpPr>
            <p:cNvPr id="91" name="Google Shape;91;p2"/>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2"/>
          <p:cNvSpPr/>
          <p:nvPr/>
        </p:nvSpPr>
        <p:spPr>
          <a:xfrm>
            <a:off x="6735925" y="0"/>
            <a:ext cx="24081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0" name="Google Shape;170;p2"/>
          <p:cNvGrpSpPr/>
          <p:nvPr/>
        </p:nvGrpSpPr>
        <p:grpSpPr>
          <a:xfrm rot="5400000">
            <a:off x="6662035" y="625800"/>
            <a:ext cx="3398914" cy="1239107"/>
            <a:chOff x="1783500" y="1511200"/>
            <a:chExt cx="1317000" cy="480125"/>
          </a:xfrm>
        </p:grpSpPr>
        <p:sp>
          <p:nvSpPr>
            <p:cNvPr id="171" name="Google Shape;171;p2"/>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95" name="Shape 1095"/>
        <p:cNvGrpSpPr/>
        <p:nvPr/>
      </p:nvGrpSpPr>
      <p:grpSpPr>
        <a:xfrm>
          <a:off x="0" y="0"/>
          <a:ext cx="0" cy="0"/>
          <a:chOff x="0" y="0"/>
          <a:chExt cx="0" cy="0"/>
        </a:xfrm>
      </p:grpSpPr>
      <p:sp>
        <p:nvSpPr>
          <p:cNvPr id="1096" name="Google Shape;1096;p11"/>
          <p:cNvSpPr txBox="1"/>
          <p:nvPr>
            <p:ph hasCustomPrompt="1" type="title"/>
          </p:nvPr>
        </p:nvSpPr>
        <p:spPr>
          <a:xfrm>
            <a:off x="1242850" y="1106125"/>
            <a:ext cx="66582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97" name="Google Shape;1097;p11"/>
          <p:cNvSpPr txBox="1"/>
          <p:nvPr>
            <p:ph idx="1" type="subTitle"/>
          </p:nvPr>
        </p:nvSpPr>
        <p:spPr>
          <a:xfrm>
            <a:off x="1908925" y="3023025"/>
            <a:ext cx="5025300" cy="4629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grpSp>
        <p:nvGrpSpPr>
          <p:cNvPr id="1098" name="Google Shape;1098;p11"/>
          <p:cNvGrpSpPr/>
          <p:nvPr/>
        </p:nvGrpSpPr>
        <p:grpSpPr>
          <a:xfrm>
            <a:off x="-493291" y="917698"/>
            <a:ext cx="10130582" cy="3398914"/>
            <a:chOff x="-617360" y="917698"/>
            <a:chExt cx="10130582" cy="3398914"/>
          </a:xfrm>
        </p:grpSpPr>
        <p:grpSp>
          <p:nvGrpSpPr>
            <p:cNvPr id="1099" name="Google Shape;1099;p11"/>
            <p:cNvGrpSpPr/>
            <p:nvPr/>
          </p:nvGrpSpPr>
          <p:grpSpPr>
            <a:xfrm rot="5400000">
              <a:off x="7194212" y="1997602"/>
              <a:ext cx="3398914" cy="1239107"/>
              <a:chOff x="1783500" y="1511200"/>
              <a:chExt cx="1317000" cy="480125"/>
            </a:xfrm>
          </p:grpSpPr>
          <p:sp>
            <p:nvSpPr>
              <p:cNvPr id="1100" name="Google Shape;1100;p11"/>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1"/>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1"/>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1"/>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1"/>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1"/>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1"/>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1"/>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1"/>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1"/>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1"/>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1"/>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1"/>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1"/>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1"/>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1"/>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1"/>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1"/>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1"/>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1"/>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1"/>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1"/>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1"/>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1"/>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1"/>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1"/>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1"/>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1"/>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1"/>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1"/>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1"/>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1"/>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1"/>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1"/>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1"/>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1"/>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1"/>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1"/>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11"/>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1"/>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1"/>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1"/>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1"/>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1"/>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11"/>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11"/>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1"/>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1"/>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1"/>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1"/>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1"/>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1"/>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11"/>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1"/>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1"/>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1"/>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1"/>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11"/>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11"/>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11"/>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1"/>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1"/>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11"/>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1"/>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1"/>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1"/>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1"/>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1"/>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1"/>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11"/>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1"/>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1"/>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1"/>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1"/>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1"/>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1"/>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11"/>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11"/>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8" name="Google Shape;1178;p11"/>
            <p:cNvGrpSpPr/>
            <p:nvPr/>
          </p:nvGrpSpPr>
          <p:grpSpPr>
            <a:xfrm rot="5400000">
              <a:off x="-1697263" y="1997602"/>
              <a:ext cx="3398914" cy="1239107"/>
              <a:chOff x="1783500" y="1511200"/>
              <a:chExt cx="1317000" cy="480125"/>
            </a:xfrm>
          </p:grpSpPr>
          <p:sp>
            <p:nvSpPr>
              <p:cNvPr id="1179" name="Google Shape;1179;p11"/>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11"/>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1"/>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11"/>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11"/>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1"/>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1"/>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1"/>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1"/>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1"/>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1"/>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1"/>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1"/>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11"/>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1"/>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11"/>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11"/>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1"/>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11"/>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1"/>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1"/>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1"/>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1"/>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1"/>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1"/>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1"/>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1"/>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1"/>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1"/>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1"/>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1"/>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1"/>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1"/>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1"/>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1"/>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1"/>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1"/>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11"/>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1"/>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1"/>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11"/>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1"/>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1"/>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1"/>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1"/>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11"/>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11"/>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1"/>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1"/>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11"/>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1"/>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11"/>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11"/>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11"/>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1"/>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11"/>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11"/>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1"/>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1"/>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1"/>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1"/>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1"/>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1"/>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1"/>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11"/>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1"/>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1"/>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1"/>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1"/>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1"/>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1"/>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11"/>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1"/>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1"/>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1"/>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1"/>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1"/>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11"/>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7" name="Google Shape;1257;p11"/>
          <p:cNvSpPr/>
          <p:nvPr/>
        </p:nvSpPr>
        <p:spPr>
          <a:xfrm>
            <a:off x="3070850" y="4296575"/>
            <a:ext cx="3002100" cy="846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8" name="Google Shape;1258;p11"/>
          <p:cNvGrpSpPr/>
          <p:nvPr/>
        </p:nvGrpSpPr>
        <p:grpSpPr>
          <a:xfrm>
            <a:off x="3761385" y="4523040"/>
            <a:ext cx="1621131" cy="1058083"/>
            <a:chOff x="3613900" y="3213250"/>
            <a:chExt cx="407350" cy="265850"/>
          </a:xfrm>
        </p:grpSpPr>
        <p:sp>
          <p:nvSpPr>
            <p:cNvPr id="1259" name="Google Shape;1259;p11"/>
            <p:cNvSpPr/>
            <p:nvPr/>
          </p:nvSpPr>
          <p:spPr>
            <a:xfrm>
              <a:off x="3613900" y="3213250"/>
              <a:ext cx="407350" cy="34375"/>
            </a:xfrm>
            <a:custGeom>
              <a:rect b="b" l="l" r="r" t="t"/>
              <a:pathLst>
                <a:path extrusionOk="0" h="1375" w="16294">
                  <a:moveTo>
                    <a:pt x="4529" y="0"/>
                  </a:moveTo>
                  <a:lnTo>
                    <a:pt x="4084" y="122"/>
                  </a:lnTo>
                  <a:lnTo>
                    <a:pt x="3680" y="283"/>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566"/>
                  </a:lnTo>
                  <a:lnTo>
                    <a:pt x="1" y="647"/>
                  </a:lnTo>
                  <a:lnTo>
                    <a:pt x="1" y="728"/>
                  </a:lnTo>
                  <a:lnTo>
                    <a:pt x="41" y="809"/>
                  </a:lnTo>
                  <a:lnTo>
                    <a:pt x="82" y="849"/>
                  </a:lnTo>
                  <a:lnTo>
                    <a:pt x="486" y="1092"/>
                  </a:lnTo>
                  <a:lnTo>
                    <a:pt x="931" y="1254"/>
                  </a:lnTo>
                  <a:lnTo>
                    <a:pt x="1335" y="1335"/>
                  </a:lnTo>
                  <a:lnTo>
                    <a:pt x="1780" y="1375"/>
                  </a:lnTo>
                  <a:lnTo>
                    <a:pt x="2224" y="1335"/>
                  </a:lnTo>
                  <a:lnTo>
                    <a:pt x="2629" y="1254"/>
                  </a:lnTo>
                  <a:lnTo>
                    <a:pt x="3073" y="1092"/>
                  </a:lnTo>
                  <a:lnTo>
                    <a:pt x="3478" y="849"/>
                  </a:lnTo>
                  <a:lnTo>
                    <a:pt x="3842" y="647"/>
                  </a:lnTo>
                  <a:lnTo>
                    <a:pt x="4205" y="486"/>
                  </a:lnTo>
                  <a:lnTo>
                    <a:pt x="4569" y="405"/>
                  </a:lnTo>
                  <a:lnTo>
                    <a:pt x="4974" y="364"/>
                  </a:lnTo>
                  <a:lnTo>
                    <a:pt x="5337" y="405"/>
                  </a:lnTo>
                  <a:lnTo>
                    <a:pt x="5701" y="486"/>
                  </a:lnTo>
                  <a:lnTo>
                    <a:pt x="6106" y="647"/>
                  </a:lnTo>
                  <a:lnTo>
                    <a:pt x="6429" y="849"/>
                  </a:lnTo>
                  <a:lnTo>
                    <a:pt x="6874" y="1092"/>
                  </a:lnTo>
                  <a:lnTo>
                    <a:pt x="7278" y="1254"/>
                  </a:lnTo>
                  <a:lnTo>
                    <a:pt x="7723" y="1335"/>
                  </a:lnTo>
                  <a:lnTo>
                    <a:pt x="8127" y="1375"/>
                  </a:lnTo>
                  <a:lnTo>
                    <a:pt x="8572" y="1335"/>
                  </a:lnTo>
                  <a:lnTo>
                    <a:pt x="9016" y="1254"/>
                  </a:lnTo>
                  <a:lnTo>
                    <a:pt x="9421" y="1092"/>
                  </a:lnTo>
                  <a:lnTo>
                    <a:pt x="9825" y="849"/>
                  </a:lnTo>
                  <a:lnTo>
                    <a:pt x="10189" y="647"/>
                  </a:lnTo>
                  <a:lnTo>
                    <a:pt x="10553" y="486"/>
                  </a:lnTo>
                  <a:lnTo>
                    <a:pt x="10957" y="405"/>
                  </a:lnTo>
                  <a:lnTo>
                    <a:pt x="11321" y="364"/>
                  </a:lnTo>
                  <a:lnTo>
                    <a:pt x="11685" y="405"/>
                  </a:lnTo>
                  <a:lnTo>
                    <a:pt x="12089" y="486"/>
                  </a:lnTo>
                  <a:lnTo>
                    <a:pt x="12453" y="647"/>
                  </a:lnTo>
                  <a:lnTo>
                    <a:pt x="12817" y="849"/>
                  </a:lnTo>
                  <a:lnTo>
                    <a:pt x="13221" y="1092"/>
                  </a:lnTo>
                  <a:lnTo>
                    <a:pt x="13625" y="1254"/>
                  </a:lnTo>
                  <a:lnTo>
                    <a:pt x="14070" y="1335"/>
                  </a:lnTo>
                  <a:lnTo>
                    <a:pt x="14515" y="1375"/>
                  </a:lnTo>
                  <a:lnTo>
                    <a:pt x="14919" y="1335"/>
                  </a:lnTo>
                  <a:lnTo>
                    <a:pt x="15364" y="1254"/>
                  </a:lnTo>
                  <a:lnTo>
                    <a:pt x="15808" y="1092"/>
                  </a:lnTo>
                  <a:lnTo>
                    <a:pt x="16213" y="849"/>
                  </a:lnTo>
                  <a:lnTo>
                    <a:pt x="16253" y="809"/>
                  </a:lnTo>
                  <a:lnTo>
                    <a:pt x="16294" y="728"/>
                  </a:lnTo>
                  <a:lnTo>
                    <a:pt x="16294" y="647"/>
                  </a:lnTo>
                  <a:lnTo>
                    <a:pt x="16253" y="566"/>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3"/>
                  </a:lnTo>
                  <a:lnTo>
                    <a:pt x="12170" y="122"/>
                  </a:lnTo>
                  <a:lnTo>
                    <a:pt x="11766" y="0"/>
                  </a:lnTo>
                  <a:lnTo>
                    <a:pt x="10876" y="0"/>
                  </a:lnTo>
                  <a:lnTo>
                    <a:pt x="10472" y="122"/>
                  </a:lnTo>
                  <a:lnTo>
                    <a:pt x="10027" y="283"/>
                  </a:lnTo>
                  <a:lnTo>
                    <a:pt x="9623" y="526"/>
                  </a:lnTo>
                  <a:lnTo>
                    <a:pt x="9259" y="728"/>
                  </a:lnTo>
                  <a:lnTo>
                    <a:pt x="8895" y="890"/>
                  </a:lnTo>
                  <a:lnTo>
                    <a:pt x="8531" y="971"/>
                  </a:lnTo>
                  <a:lnTo>
                    <a:pt x="8127" y="1011"/>
                  </a:lnTo>
                  <a:lnTo>
                    <a:pt x="7763" y="971"/>
                  </a:lnTo>
                  <a:lnTo>
                    <a:pt x="7399" y="890"/>
                  </a:lnTo>
                  <a:lnTo>
                    <a:pt x="7035" y="728"/>
                  </a:lnTo>
                  <a:lnTo>
                    <a:pt x="6672" y="526"/>
                  </a:lnTo>
                  <a:lnTo>
                    <a:pt x="6267" y="283"/>
                  </a:lnTo>
                  <a:lnTo>
                    <a:pt x="5823" y="122"/>
                  </a:lnTo>
                  <a:lnTo>
                    <a:pt x="541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11"/>
            <p:cNvSpPr/>
            <p:nvPr/>
          </p:nvSpPr>
          <p:spPr>
            <a:xfrm>
              <a:off x="3613900" y="3290050"/>
              <a:ext cx="407350" cy="34400"/>
            </a:xfrm>
            <a:custGeom>
              <a:rect b="b" l="l" r="r" t="t"/>
              <a:pathLst>
                <a:path extrusionOk="0" h="1376" w="16294">
                  <a:moveTo>
                    <a:pt x="4974" y="1"/>
                  </a:moveTo>
                  <a:lnTo>
                    <a:pt x="4529" y="41"/>
                  </a:lnTo>
                  <a:lnTo>
                    <a:pt x="4084" y="122"/>
                  </a:lnTo>
                  <a:lnTo>
                    <a:pt x="3680" y="284"/>
                  </a:lnTo>
                  <a:lnTo>
                    <a:pt x="3276" y="527"/>
                  </a:lnTo>
                  <a:lnTo>
                    <a:pt x="2912" y="729"/>
                  </a:lnTo>
                  <a:lnTo>
                    <a:pt x="2548" y="890"/>
                  </a:lnTo>
                  <a:lnTo>
                    <a:pt x="2144" y="971"/>
                  </a:lnTo>
                  <a:lnTo>
                    <a:pt x="1780" y="1012"/>
                  </a:lnTo>
                  <a:lnTo>
                    <a:pt x="1416" y="971"/>
                  </a:lnTo>
                  <a:lnTo>
                    <a:pt x="1012" y="890"/>
                  </a:lnTo>
                  <a:lnTo>
                    <a:pt x="648" y="729"/>
                  </a:lnTo>
                  <a:lnTo>
                    <a:pt x="284" y="527"/>
                  </a:lnTo>
                  <a:lnTo>
                    <a:pt x="243" y="486"/>
                  </a:lnTo>
                  <a:lnTo>
                    <a:pt x="163" y="486"/>
                  </a:lnTo>
                  <a:lnTo>
                    <a:pt x="82" y="527"/>
                  </a:lnTo>
                  <a:lnTo>
                    <a:pt x="41" y="567"/>
                  </a:lnTo>
                  <a:lnTo>
                    <a:pt x="1" y="648"/>
                  </a:lnTo>
                  <a:lnTo>
                    <a:pt x="1" y="729"/>
                  </a:lnTo>
                  <a:lnTo>
                    <a:pt x="41" y="810"/>
                  </a:lnTo>
                  <a:lnTo>
                    <a:pt x="82" y="850"/>
                  </a:lnTo>
                  <a:lnTo>
                    <a:pt x="486" y="1093"/>
                  </a:lnTo>
                  <a:lnTo>
                    <a:pt x="931" y="1254"/>
                  </a:lnTo>
                  <a:lnTo>
                    <a:pt x="1335" y="1376"/>
                  </a:lnTo>
                  <a:lnTo>
                    <a:pt x="2224" y="1376"/>
                  </a:lnTo>
                  <a:lnTo>
                    <a:pt x="2629" y="1254"/>
                  </a:lnTo>
                  <a:lnTo>
                    <a:pt x="3073" y="1093"/>
                  </a:lnTo>
                  <a:lnTo>
                    <a:pt x="3478" y="850"/>
                  </a:lnTo>
                  <a:lnTo>
                    <a:pt x="3842" y="648"/>
                  </a:lnTo>
                  <a:lnTo>
                    <a:pt x="4205" y="486"/>
                  </a:lnTo>
                  <a:lnTo>
                    <a:pt x="4569" y="405"/>
                  </a:lnTo>
                  <a:lnTo>
                    <a:pt x="4974" y="365"/>
                  </a:lnTo>
                  <a:lnTo>
                    <a:pt x="5337" y="405"/>
                  </a:lnTo>
                  <a:lnTo>
                    <a:pt x="5701" y="486"/>
                  </a:lnTo>
                  <a:lnTo>
                    <a:pt x="6106" y="648"/>
                  </a:lnTo>
                  <a:lnTo>
                    <a:pt x="6429" y="850"/>
                  </a:lnTo>
                  <a:lnTo>
                    <a:pt x="6874" y="1093"/>
                  </a:lnTo>
                  <a:lnTo>
                    <a:pt x="7278" y="1254"/>
                  </a:lnTo>
                  <a:lnTo>
                    <a:pt x="7723" y="1376"/>
                  </a:lnTo>
                  <a:lnTo>
                    <a:pt x="8572" y="1376"/>
                  </a:lnTo>
                  <a:lnTo>
                    <a:pt x="9016" y="1254"/>
                  </a:lnTo>
                  <a:lnTo>
                    <a:pt x="9421" y="1093"/>
                  </a:lnTo>
                  <a:lnTo>
                    <a:pt x="9825" y="850"/>
                  </a:lnTo>
                  <a:lnTo>
                    <a:pt x="10189" y="648"/>
                  </a:lnTo>
                  <a:lnTo>
                    <a:pt x="10553" y="486"/>
                  </a:lnTo>
                  <a:lnTo>
                    <a:pt x="10957" y="405"/>
                  </a:lnTo>
                  <a:lnTo>
                    <a:pt x="11321" y="365"/>
                  </a:lnTo>
                  <a:lnTo>
                    <a:pt x="11685" y="405"/>
                  </a:lnTo>
                  <a:lnTo>
                    <a:pt x="12089" y="486"/>
                  </a:lnTo>
                  <a:lnTo>
                    <a:pt x="12453" y="648"/>
                  </a:lnTo>
                  <a:lnTo>
                    <a:pt x="12817" y="850"/>
                  </a:lnTo>
                  <a:lnTo>
                    <a:pt x="13221" y="1093"/>
                  </a:lnTo>
                  <a:lnTo>
                    <a:pt x="13625" y="1254"/>
                  </a:lnTo>
                  <a:lnTo>
                    <a:pt x="14070" y="1376"/>
                  </a:lnTo>
                  <a:lnTo>
                    <a:pt x="14919" y="1376"/>
                  </a:lnTo>
                  <a:lnTo>
                    <a:pt x="15364" y="1254"/>
                  </a:lnTo>
                  <a:lnTo>
                    <a:pt x="15808" y="1093"/>
                  </a:lnTo>
                  <a:lnTo>
                    <a:pt x="16213" y="850"/>
                  </a:lnTo>
                  <a:lnTo>
                    <a:pt x="16253" y="810"/>
                  </a:lnTo>
                  <a:lnTo>
                    <a:pt x="16294" y="729"/>
                  </a:lnTo>
                  <a:lnTo>
                    <a:pt x="16294" y="648"/>
                  </a:lnTo>
                  <a:lnTo>
                    <a:pt x="16253" y="567"/>
                  </a:lnTo>
                  <a:lnTo>
                    <a:pt x="16213" y="527"/>
                  </a:lnTo>
                  <a:lnTo>
                    <a:pt x="16132" y="486"/>
                  </a:lnTo>
                  <a:lnTo>
                    <a:pt x="16051" y="486"/>
                  </a:lnTo>
                  <a:lnTo>
                    <a:pt x="15970" y="527"/>
                  </a:lnTo>
                  <a:lnTo>
                    <a:pt x="15647" y="729"/>
                  </a:lnTo>
                  <a:lnTo>
                    <a:pt x="15242" y="890"/>
                  </a:lnTo>
                  <a:lnTo>
                    <a:pt x="14879" y="971"/>
                  </a:lnTo>
                  <a:lnTo>
                    <a:pt x="14515" y="1012"/>
                  </a:lnTo>
                  <a:lnTo>
                    <a:pt x="14110" y="971"/>
                  </a:lnTo>
                  <a:lnTo>
                    <a:pt x="13747" y="890"/>
                  </a:lnTo>
                  <a:lnTo>
                    <a:pt x="13383" y="729"/>
                  </a:lnTo>
                  <a:lnTo>
                    <a:pt x="13019" y="527"/>
                  </a:lnTo>
                  <a:lnTo>
                    <a:pt x="12615" y="284"/>
                  </a:lnTo>
                  <a:lnTo>
                    <a:pt x="12170" y="122"/>
                  </a:lnTo>
                  <a:lnTo>
                    <a:pt x="11766" y="41"/>
                  </a:lnTo>
                  <a:lnTo>
                    <a:pt x="11321" y="1"/>
                  </a:lnTo>
                  <a:lnTo>
                    <a:pt x="10876" y="41"/>
                  </a:lnTo>
                  <a:lnTo>
                    <a:pt x="10472" y="122"/>
                  </a:lnTo>
                  <a:lnTo>
                    <a:pt x="10027" y="284"/>
                  </a:lnTo>
                  <a:lnTo>
                    <a:pt x="9623" y="527"/>
                  </a:lnTo>
                  <a:lnTo>
                    <a:pt x="9259" y="729"/>
                  </a:lnTo>
                  <a:lnTo>
                    <a:pt x="8895" y="890"/>
                  </a:lnTo>
                  <a:lnTo>
                    <a:pt x="8531" y="971"/>
                  </a:lnTo>
                  <a:lnTo>
                    <a:pt x="8127" y="1012"/>
                  </a:lnTo>
                  <a:lnTo>
                    <a:pt x="7763" y="971"/>
                  </a:lnTo>
                  <a:lnTo>
                    <a:pt x="7399" y="890"/>
                  </a:lnTo>
                  <a:lnTo>
                    <a:pt x="7035" y="729"/>
                  </a:lnTo>
                  <a:lnTo>
                    <a:pt x="6672" y="527"/>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1"/>
            <p:cNvSpPr/>
            <p:nvPr/>
          </p:nvSpPr>
          <p:spPr>
            <a:xfrm>
              <a:off x="3613900" y="3366875"/>
              <a:ext cx="407350" cy="35400"/>
            </a:xfrm>
            <a:custGeom>
              <a:rect b="b" l="l" r="r" t="t"/>
              <a:pathLst>
                <a:path extrusionOk="0" h="1416" w="16294">
                  <a:moveTo>
                    <a:pt x="4974" y="1"/>
                  </a:moveTo>
                  <a:lnTo>
                    <a:pt x="4529" y="41"/>
                  </a:lnTo>
                  <a:lnTo>
                    <a:pt x="4084" y="122"/>
                  </a:lnTo>
                  <a:lnTo>
                    <a:pt x="3680" y="284"/>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607"/>
                  </a:lnTo>
                  <a:lnTo>
                    <a:pt x="1" y="647"/>
                  </a:lnTo>
                  <a:lnTo>
                    <a:pt x="1" y="728"/>
                  </a:lnTo>
                  <a:lnTo>
                    <a:pt x="41" y="809"/>
                  </a:lnTo>
                  <a:lnTo>
                    <a:pt x="82" y="850"/>
                  </a:lnTo>
                  <a:lnTo>
                    <a:pt x="486" y="1092"/>
                  </a:lnTo>
                  <a:lnTo>
                    <a:pt x="931" y="1254"/>
                  </a:lnTo>
                  <a:lnTo>
                    <a:pt x="1335" y="1375"/>
                  </a:lnTo>
                  <a:lnTo>
                    <a:pt x="1780" y="1416"/>
                  </a:lnTo>
                  <a:lnTo>
                    <a:pt x="2224" y="1375"/>
                  </a:lnTo>
                  <a:lnTo>
                    <a:pt x="2629" y="1254"/>
                  </a:lnTo>
                  <a:lnTo>
                    <a:pt x="3073" y="1092"/>
                  </a:lnTo>
                  <a:lnTo>
                    <a:pt x="3478" y="850"/>
                  </a:lnTo>
                  <a:lnTo>
                    <a:pt x="3842" y="647"/>
                  </a:lnTo>
                  <a:lnTo>
                    <a:pt x="4205" y="486"/>
                  </a:lnTo>
                  <a:lnTo>
                    <a:pt x="4569" y="405"/>
                  </a:lnTo>
                  <a:lnTo>
                    <a:pt x="5337" y="405"/>
                  </a:lnTo>
                  <a:lnTo>
                    <a:pt x="5701" y="486"/>
                  </a:lnTo>
                  <a:lnTo>
                    <a:pt x="6106" y="647"/>
                  </a:lnTo>
                  <a:lnTo>
                    <a:pt x="6429" y="850"/>
                  </a:lnTo>
                  <a:lnTo>
                    <a:pt x="6874" y="1092"/>
                  </a:lnTo>
                  <a:lnTo>
                    <a:pt x="7278" y="1254"/>
                  </a:lnTo>
                  <a:lnTo>
                    <a:pt x="7723" y="1375"/>
                  </a:lnTo>
                  <a:lnTo>
                    <a:pt x="8127" y="1416"/>
                  </a:lnTo>
                  <a:lnTo>
                    <a:pt x="8572" y="1375"/>
                  </a:lnTo>
                  <a:lnTo>
                    <a:pt x="9016" y="1254"/>
                  </a:lnTo>
                  <a:lnTo>
                    <a:pt x="9421" y="1092"/>
                  </a:lnTo>
                  <a:lnTo>
                    <a:pt x="9825" y="850"/>
                  </a:lnTo>
                  <a:lnTo>
                    <a:pt x="10189" y="647"/>
                  </a:lnTo>
                  <a:lnTo>
                    <a:pt x="10553" y="486"/>
                  </a:lnTo>
                  <a:lnTo>
                    <a:pt x="10957" y="405"/>
                  </a:lnTo>
                  <a:lnTo>
                    <a:pt x="11685" y="405"/>
                  </a:lnTo>
                  <a:lnTo>
                    <a:pt x="12089" y="486"/>
                  </a:lnTo>
                  <a:lnTo>
                    <a:pt x="12453" y="647"/>
                  </a:lnTo>
                  <a:lnTo>
                    <a:pt x="12817" y="850"/>
                  </a:lnTo>
                  <a:lnTo>
                    <a:pt x="13221" y="1092"/>
                  </a:lnTo>
                  <a:lnTo>
                    <a:pt x="13625" y="1254"/>
                  </a:lnTo>
                  <a:lnTo>
                    <a:pt x="14070" y="1375"/>
                  </a:lnTo>
                  <a:lnTo>
                    <a:pt x="14515" y="1416"/>
                  </a:lnTo>
                  <a:lnTo>
                    <a:pt x="14919" y="1375"/>
                  </a:lnTo>
                  <a:lnTo>
                    <a:pt x="15364" y="1254"/>
                  </a:lnTo>
                  <a:lnTo>
                    <a:pt x="15808" y="1092"/>
                  </a:lnTo>
                  <a:lnTo>
                    <a:pt x="16213" y="850"/>
                  </a:lnTo>
                  <a:lnTo>
                    <a:pt x="16253" y="809"/>
                  </a:lnTo>
                  <a:lnTo>
                    <a:pt x="16294" y="728"/>
                  </a:lnTo>
                  <a:lnTo>
                    <a:pt x="16294" y="647"/>
                  </a:lnTo>
                  <a:lnTo>
                    <a:pt x="16253" y="607"/>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4"/>
                  </a:lnTo>
                  <a:lnTo>
                    <a:pt x="12170" y="122"/>
                  </a:lnTo>
                  <a:lnTo>
                    <a:pt x="11766" y="41"/>
                  </a:lnTo>
                  <a:lnTo>
                    <a:pt x="11321" y="1"/>
                  </a:lnTo>
                  <a:lnTo>
                    <a:pt x="10876" y="41"/>
                  </a:lnTo>
                  <a:lnTo>
                    <a:pt x="10472" y="122"/>
                  </a:lnTo>
                  <a:lnTo>
                    <a:pt x="10027" y="284"/>
                  </a:lnTo>
                  <a:lnTo>
                    <a:pt x="9623" y="526"/>
                  </a:lnTo>
                  <a:lnTo>
                    <a:pt x="9259" y="728"/>
                  </a:lnTo>
                  <a:lnTo>
                    <a:pt x="8895" y="890"/>
                  </a:lnTo>
                  <a:lnTo>
                    <a:pt x="8531" y="971"/>
                  </a:lnTo>
                  <a:lnTo>
                    <a:pt x="8127" y="1011"/>
                  </a:lnTo>
                  <a:lnTo>
                    <a:pt x="7763" y="971"/>
                  </a:lnTo>
                  <a:lnTo>
                    <a:pt x="7399" y="890"/>
                  </a:lnTo>
                  <a:lnTo>
                    <a:pt x="7035" y="728"/>
                  </a:lnTo>
                  <a:lnTo>
                    <a:pt x="6672" y="526"/>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1"/>
            <p:cNvSpPr/>
            <p:nvPr/>
          </p:nvSpPr>
          <p:spPr>
            <a:xfrm>
              <a:off x="3613900" y="3443700"/>
              <a:ext cx="407350" cy="35400"/>
            </a:xfrm>
            <a:custGeom>
              <a:rect b="b" l="l" r="r" t="t"/>
              <a:pathLst>
                <a:path extrusionOk="0" h="1416" w="16294">
                  <a:moveTo>
                    <a:pt x="4974" y="0"/>
                  </a:moveTo>
                  <a:lnTo>
                    <a:pt x="4529" y="41"/>
                  </a:lnTo>
                  <a:lnTo>
                    <a:pt x="4084" y="121"/>
                  </a:lnTo>
                  <a:lnTo>
                    <a:pt x="3680" y="324"/>
                  </a:lnTo>
                  <a:lnTo>
                    <a:pt x="3276" y="526"/>
                  </a:lnTo>
                  <a:lnTo>
                    <a:pt x="2912" y="728"/>
                  </a:lnTo>
                  <a:lnTo>
                    <a:pt x="2548" y="890"/>
                  </a:lnTo>
                  <a:lnTo>
                    <a:pt x="2144" y="970"/>
                  </a:lnTo>
                  <a:lnTo>
                    <a:pt x="1780" y="1011"/>
                  </a:lnTo>
                  <a:lnTo>
                    <a:pt x="1416" y="970"/>
                  </a:lnTo>
                  <a:lnTo>
                    <a:pt x="1012" y="890"/>
                  </a:lnTo>
                  <a:lnTo>
                    <a:pt x="648" y="728"/>
                  </a:lnTo>
                  <a:lnTo>
                    <a:pt x="284" y="526"/>
                  </a:lnTo>
                  <a:lnTo>
                    <a:pt x="82" y="526"/>
                  </a:lnTo>
                  <a:lnTo>
                    <a:pt x="41" y="607"/>
                  </a:lnTo>
                  <a:lnTo>
                    <a:pt x="1" y="647"/>
                  </a:lnTo>
                  <a:lnTo>
                    <a:pt x="1" y="728"/>
                  </a:lnTo>
                  <a:lnTo>
                    <a:pt x="41" y="809"/>
                  </a:lnTo>
                  <a:lnTo>
                    <a:pt x="82" y="849"/>
                  </a:lnTo>
                  <a:lnTo>
                    <a:pt x="486" y="1092"/>
                  </a:lnTo>
                  <a:lnTo>
                    <a:pt x="931" y="1253"/>
                  </a:lnTo>
                  <a:lnTo>
                    <a:pt x="1335" y="1375"/>
                  </a:lnTo>
                  <a:lnTo>
                    <a:pt x="1780" y="1415"/>
                  </a:lnTo>
                  <a:lnTo>
                    <a:pt x="2224" y="1375"/>
                  </a:lnTo>
                  <a:lnTo>
                    <a:pt x="2629" y="1253"/>
                  </a:lnTo>
                  <a:lnTo>
                    <a:pt x="3073" y="1092"/>
                  </a:lnTo>
                  <a:lnTo>
                    <a:pt x="3478" y="849"/>
                  </a:lnTo>
                  <a:lnTo>
                    <a:pt x="3842" y="647"/>
                  </a:lnTo>
                  <a:lnTo>
                    <a:pt x="4205" y="526"/>
                  </a:lnTo>
                  <a:lnTo>
                    <a:pt x="4569" y="404"/>
                  </a:lnTo>
                  <a:lnTo>
                    <a:pt x="5337" y="404"/>
                  </a:lnTo>
                  <a:lnTo>
                    <a:pt x="5701" y="526"/>
                  </a:lnTo>
                  <a:lnTo>
                    <a:pt x="6106" y="647"/>
                  </a:lnTo>
                  <a:lnTo>
                    <a:pt x="6429" y="849"/>
                  </a:lnTo>
                  <a:lnTo>
                    <a:pt x="6874" y="1092"/>
                  </a:lnTo>
                  <a:lnTo>
                    <a:pt x="7278" y="1253"/>
                  </a:lnTo>
                  <a:lnTo>
                    <a:pt x="7723" y="1375"/>
                  </a:lnTo>
                  <a:lnTo>
                    <a:pt x="8127" y="1415"/>
                  </a:lnTo>
                  <a:lnTo>
                    <a:pt x="8572" y="1375"/>
                  </a:lnTo>
                  <a:lnTo>
                    <a:pt x="9016" y="1253"/>
                  </a:lnTo>
                  <a:lnTo>
                    <a:pt x="9421" y="1092"/>
                  </a:lnTo>
                  <a:lnTo>
                    <a:pt x="9825" y="849"/>
                  </a:lnTo>
                  <a:lnTo>
                    <a:pt x="10189" y="647"/>
                  </a:lnTo>
                  <a:lnTo>
                    <a:pt x="10553" y="526"/>
                  </a:lnTo>
                  <a:lnTo>
                    <a:pt x="10957" y="404"/>
                  </a:lnTo>
                  <a:lnTo>
                    <a:pt x="11685" y="404"/>
                  </a:lnTo>
                  <a:lnTo>
                    <a:pt x="12089" y="526"/>
                  </a:lnTo>
                  <a:lnTo>
                    <a:pt x="12453" y="647"/>
                  </a:lnTo>
                  <a:lnTo>
                    <a:pt x="12817" y="849"/>
                  </a:lnTo>
                  <a:lnTo>
                    <a:pt x="13221" y="1092"/>
                  </a:lnTo>
                  <a:lnTo>
                    <a:pt x="13625" y="1253"/>
                  </a:lnTo>
                  <a:lnTo>
                    <a:pt x="14070" y="1375"/>
                  </a:lnTo>
                  <a:lnTo>
                    <a:pt x="14515" y="1415"/>
                  </a:lnTo>
                  <a:lnTo>
                    <a:pt x="14919" y="1375"/>
                  </a:lnTo>
                  <a:lnTo>
                    <a:pt x="15364" y="1253"/>
                  </a:lnTo>
                  <a:lnTo>
                    <a:pt x="15808" y="1092"/>
                  </a:lnTo>
                  <a:lnTo>
                    <a:pt x="16213" y="849"/>
                  </a:lnTo>
                  <a:lnTo>
                    <a:pt x="16253" y="809"/>
                  </a:lnTo>
                  <a:lnTo>
                    <a:pt x="16294" y="728"/>
                  </a:lnTo>
                  <a:lnTo>
                    <a:pt x="16294" y="647"/>
                  </a:lnTo>
                  <a:lnTo>
                    <a:pt x="16253" y="607"/>
                  </a:lnTo>
                  <a:lnTo>
                    <a:pt x="16213" y="526"/>
                  </a:lnTo>
                  <a:lnTo>
                    <a:pt x="15970" y="526"/>
                  </a:lnTo>
                  <a:lnTo>
                    <a:pt x="15647" y="728"/>
                  </a:lnTo>
                  <a:lnTo>
                    <a:pt x="15242" y="890"/>
                  </a:lnTo>
                  <a:lnTo>
                    <a:pt x="14879" y="970"/>
                  </a:lnTo>
                  <a:lnTo>
                    <a:pt x="14515" y="1011"/>
                  </a:lnTo>
                  <a:lnTo>
                    <a:pt x="14110" y="970"/>
                  </a:lnTo>
                  <a:lnTo>
                    <a:pt x="13747" y="890"/>
                  </a:lnTo>
                  <a:lnTo>
                    <a:pt x="13383" y="728"/>
                  </a:lnTo>
                  <a:lnTo>
                    <a:pt x="13019" y="526"/>
                  </a:lnTo>
                  <a:lnTo>
                    <a:pt x="12615" y="324"/>
                  </a:lnTo>
                  <a:lnTo>
                    <a:pt x="12170" y="121"/>
                  </a:lnTo>
                  <a:lnTo>
                    <a:pt x="11766" y="41"/>
                  </a:lnTo>
                  <a:lnTo>
                    <a:pt x="11321" y="0"/>
                  </a:lnTo>
                  <a:lnTo>
                    <a:pt x="10876" y="41"/>
                  </a:lnTo>
                  <a:lnTo>
                    <a:pt x="10472" y="121"/>
                  </a:lnTo>
                  <a:lnTo>
                    <a:pt x="10027" y="324"/>
                  </a:lnTo>
                  <a:lnTo>
                    <a:pt x="9623" y="526"/>
                  </a:lnTo>
                  <a:lnTo>
                    <a:pt x="9259" y="728"/>
                  </a:lnTo>
                  <a:lnTo>
                    <a:pt x="8895" y="890"/>
                  </a:lnTo>
                  <a:lnTo>
                    <a:pt x="8531" y="970"/>
                  </a:lnTo>
                  <a:lnTo>
                    <a:pt x="8127" y="1011"/>
                  </a:lnTo>
                  <a:lnTo>
                    <a:pt x="7763" y="970"/>
                  </a:lnTo>
                  <a:lnTo>
                    <a:pt x="7399" y="890"/>
                  </a:lnTo>
                  <a:lnTo>
                    <a:pt x="7035" y="728"/>
                  </a:lnTo>
                  <a:lnTo>
                    <a:pt x="6672" y="526"/>
                  </a:lnTo>
                  <a:lnTo>
                    <a:pt x="6267" y="324"/>
                  </a:lnTo>
                  <a:lnTo>
                    <a:pt x="5823" y="121"/>
                  </a:lnTo>
                  <a:lnTo>
                    <a:pt x="5418" y="41"/>
                  </a:lnTo>
                  <a:lnTo>
                    <a:pt x="497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3" name="Google Shape;1263;p11"/>
          <p:cNvGrpSpPr/>
          <p:nvPr/>
        </p:nvGrpSpPr>
        <p:grpSpPr>
          <a:xfrm>
            <a:off x="5382535" y="-691953"/>
            <a:ext cx="1239112" cy="1239004"/>
            <a:chOff x="4516475" y="1817450"/>
            <a:chExt cx="289100" cy="289075"/>
          </a:xfrm>
        </p:grpSpPr>
        <p:sp>
          <p:nvSpPr>
            <p:cNvPr id="1264" name="Google Shape;1264;p11"/>
            <p:cNvSpPr/>
            <p:nvPr/>
          </p:nvSpPr>
          <p:spPr>
            <a:xfrm>
              <a:off x="4516475" y="1817450"/>
              <a:ext cx="289100" cy="289075"/>
            </a:xfrm>
            <a:custGeom>
              <a:rect b="b" l="l" r="r" t="t"/>
              <a:pathLst>
                <a:path extrusionOk="0" h="11563" w="11564">
                  <a:moveTo>
                    <a:pt x="5782" y="405"/>
                  </a:moveTo>
                  <a:lnTo>
                    <a:pt x="6348" y="445"/>
                  </a:lnTo>
                  <a:lnTo>
                    <a:pt x="6874" y="526"/>
                  </a:lnTo>
                  <a:lnTo>
                    <a:pt x="7359" y="647"/>
                  </a:lnTo>
                  <a:lnTo>
                    <a:pt x="7884" y="849"/>
                  </a:lnTo>
                  <a:lnTo>
                    <a:pt x="8329" y="1052"/>
                  </a:lnTo>
                  <a:lnTo>
                    <a:pt x="8774" y="1335"/>
                  </a:lnTo>
                  <a:lnTo>
                    <a:pt x="9178" y="1658"/>
                  </a:lnTo>
                  <a:lnTo>
                    <a:pt x="9582" y="1981"/>
                  </a:lnTo>
                  <a:lnTo>
                    <a:pt x="9906" y="2386"/>
                  </a:lnTo>
                  <a:lnTo>
                    <a:pt x="10229" y="2790"/>
                  </a:lnTo>
                  <a:lnTo>
                    <a:pt x="10472" y="3235"/>
                  </a:lnTo>
                  <a:lnTo>
                    <a:pt x="10714" y="3679"/>
                  </a:lnTo>
                  <a:lnTo>
                    <a:pt x="10876" y="4165"/>
                  </a:lnTo>
                  <a:lnTo>
                    <a:pt x="11038" y="4690"/>
                  </a:lnTo>
                  <a:lnTo>
                    <a:pt x="11119" y="5216"/>
                  </a:lnTo>
                  <a:lnTo>
                    <a:pt x="11119" y="5782"/>
                  </a:lnTo>
                  <a:lnTo>
                    <a:pt x="11119" y="6307"/>
                  </a:lnTo>
                  <a:lnTo>
                    <a:pt x="11038" y="6833"/>
                  </a:lnTo>
                  <a:lnTo>
                    <a:pt x="10876" y="7358"/>
                  </a:lnTo>
                  <a:lnTo>
                    <a:pt x="10714" y="7844"/>
                  </a:lnTo>
                  <a:lnTo>
                    <a:pt x="10472" y="8329"/>
                  </a:lnTo>
                  <a:lnTo>
                    <a:pt x="10229" y="8733"/>
                  </a:lnTo>
                  <a:lnTo>
                    <a:pt x="9906" y="9178"/>
                  </a:lnTo>
                  <a:lnTo>
                    <a:pt x="9582" y="9542"/>
                  </a:lnTo>
                  <a:lnTo>
                    <a:pt x="9178" y="9905"/>
                  </a:lnTo>
                  <a:lnTo>
                    <a:pt x="8774" y="10188"/>
                  </a:lnTo>
                  <a:lnTo>
                    <a:pt x="8329" y="10471"/>
                  </a:lnTo>
                  <a:lnTo>
                    <a:pt x="7884" y="10674"/>
                  </a:lnTo>
                  <a:lnTo>
                    <a:pt x="7359" y="10876"/>
                  </a:lnTo>
                  <a:lnTo>
                    <a:pt x="6874" y="10997"/>
                  </a:lnTo>
                  <a:lnTo>
                    <a:pt x="6348" y="11078"/>
                  </a:lnTo>
                  <a:lnTo>
                    <a:pt x="5782" y="11118"/>
                  </a:lnTo>
                  <a:lnTo>
                    <a:pt x="5256" y="11078"/>
                  </a:lnTo>
                  <a:lnTo>
                    <a:pt x="4731" y="10997"/>
                  </a:lnTo>
                  <a:lnTo>
                    <a:pt x="4205" y="10876"/>
                  </a:lnTo>
                  <a:lnTo>
                    <a:pt x="3720" y="10674"/>
                  </a:lnTo>
                  <a:lnTo>
                    <a:pt x="3235" y="10471"/>
                  </a:lnTo>
                  <a:lnTo>
                    <a:pt x="2790" y="10188"/>
                  </a:lnTo>
                  <a:lnTo>
                    <a:pt x="2386" y="9905"/>
                  </a:lnTo>
                  <a:lnTo>
                    <a:pt x="2022" y="9542"/>
                  </a:lnTo>
                  <a:lnTo>
                    <a:pt x="1658" y="9178"/>
                  </a:lnTo>
                  <a:lnTo>
                    <a:pt x="1375" y="8733"/>
                  </a:lnTo>
                  <a:lnTo>
                    <a:pt x="1092" y="8329"/>
                  </a:lnTo>
                  <a:lnTo>
                    <a:pt x="850" y="7844"/>
                  </a:lnTo>
                  <a:lnTo>
                    <a:pt x="688" y="7358"/>
                  </a:lnTo>
                  <a:lnTo>
                    <a:pt x="567" y="6833"/>
                  </a:lnTo>
                  <a:lnTo>
                    <a:pt x="486" y="6307"/>
                  </a:lnTo>
                  <a:lnTo>
                    <a:pt x="445" y="5782"/>
                  </a:lnTo>
                  <a:lnTo>
                    <a:pt x="486" y="5216"/>
                  </a:lnTo>
                  <a:lnTo>
                    <a:pt x="567" y="4690"/>
                  </a:lnTo>
                  <a:lnTo>
                    <a:pt x="688" y="4165"/>
                  </a:lnTo>
                  <a:lnTo>
                    <a:pt x="850" y="3679"/>
                  </a:lnTo>
                  <a:lnTo>
                    <a:pt x="1092" y="3235"/>
                  </a:lnTo>
                  <a:lnTo>
                    <a:pt x="1375" y="2790"/>
                  </a:lnTo>
                  <a:lnTo>
                    <a:pt x="1658" y="2386"/>
                  </a:lnTo>
                  <a:lnTo>
                    <a:pt x="2022" y="1981"/>
                  </a:lnTo>
                  <a:lnTo>
                    <a:pt x="2386" y="1658"/>
                  </a:lnTo>
                  <a:lnTo>
                    <a:pt x="2790" y="1335"/>
                  </a:lnTo>
                  <a:lnTo>
                    <a:pt x="3235" y="1052"/>
                  </a:lnTo>
                  <a:lnTo>
                    <a:pt x="3720" y="849"/>
                  </a:lnTo>
                  <a:lnTo>
                    <a:pt x="4205" y="647"/>
                  </a:lnTo>
                  <a:lnTo>
                    <a:pt x="4731" y="526"/>
                  </a:lnTo>
                  <a:lnTo>
                    <a:pt x="5256" y="445"/>
                  </a:lnTo>
                  <a:lnTo>
                    <a:pt x="5782" y="405"/>
                  </a:lnTo>
                  <a:close/>
                  <a:moveTo>
                    <a:pt x="5216" y="0"/>
                  </a:moveTo>
                  <a:lnTo>
                    <a:pt x="4610" y="122"/>
                  </a:lnTo>
                  <a:lnTo>
                    <a:pt x="4084" y="243"/>
                  </a:lnTo>
                  <a:lnTo>
                    <a:pt x="3558" y="445"/>
                  </a:lnTo>
                  <a:lnTo>
                    <a:pt x="3033" y="688"/>
                  </a:lnTo>
                  <a:lnTo>
                    <a:pt x="2548" y="971"/>
                  </a:lnTo>
                  <a:lnTo>
                    <a:pt x="2103" y="1294"/>
                  </a:lnTo>
                  <a:lnTo>
                    <a:pt x="1699" y="1698"/>
                  </a:lnTo>
                  <a:lnTo>
                    <a:pt x="1335" y="2103"/>
                  </a:lnTo>
                  <a:lnTo>
                    <a:pt x="1011" y="2547"/>
                  </a:lnTo>
                  <a:lnTo>
                    <a:pt x="688" y="3033"/>
                  </a:lnTo>
                  <a:lnTo>
                    <a:pt x="445" y="3518"/>
                  </a:lnTo>
                  <a:lnTo>
                    <a:pt x="284" y="4043"/>
                  </a:lnTo>
                  <a:lnTo>
                    <a:pt x="122" y="4609"/>
                  </a:lnTo>
                  <a:lnTo>
                    <a:pt x="41" y="5175"/>
                  </a:lnTo>
                  <a:lnTo>
                    <a:pt x="1" y="5782"/>
                  </a:lnTo>
                  <a:lnTo>
                    <a:pt x="41" y="6348"/>
                  </a:lnTo>
                  <a:lnTo>
                    <a:pt x="122" y="6914"/>
                  </a:lnTo>
                  <a:lnTo>
                    <a:pt x="284" y="7480"/>
                  </a:lnTo>
                  <a:lnTo>
                    <a:pt x="445" y="8005"/>
                  </a:lnTo>
                  <a:lnTo>
                    <a:pt x="688" y="8531"/>
                  </a:lnTo>
                  <a:lnTo>
                    <a:pt x="1011" y="9016"/>
                  </a:lnTo>
                  <a:lnTo>
                    <a:pt x="1335" y="9461"/>
                  </a:lnTo>
                  <a:lnTo>
                    <a:pt x="1699" y="9865"/>
                  </a:lnTo>
                  <a:lnTo>
                    <a:pt x="2103" y="10229"/>
                  </a:lnTo>
                  <a:lnTo>
                    <a:pt x="2548" y="10552"/>
                  </a:lnTo>
                  <a:lnTo>
                    <a:pt x="3033" y="10835"/>
                  </a:lnTo>
                  <a:lnTo>
                    <a:pt x="3558" y="11078"/>
                  </a:lnTo>
                  <a:lnTo>
                    <a:pt x="4084" y="11280"/>
                  </a:lnTo>
                  <a:lnTo>
                    <a:pt x="4610" y="11442"/>
                  </a:lnTo>
                  <a:lnTo>
                    <a:pt x="5216" y="11523"/>
                  </a:lnTo>
                  <a:lnTo>
                    <a:pt x="5782" y="11563"/>
                  </a:lnTo>
                  <a:lnTo>
                    <a:pt x="6388" y="11523"/>
                  </a:lnTo>
                  <a:lnTo>
                    <a:pt x="6954" y="11442"/>
                  </a:lnTo>
                  <a:lnTo>
                    <a:pt x="7520" y="11280"/>
                  </a:lnTo>
                  <a:lnTo>
                    <a:pt x="8046" y="11078"/>
                  </a:lnTo>
                  <a:lnTo>
                    <a:pt x="8531" y="10835"/>
                  </a:lnTo>
                  <a:lnTo>
                    <a:pt x="9016" y="10552"/>
                  </a:lnTo>
                  <a:lnTo>
                    <a:pt x="9461" y="10229"/>
                  </a:lnTo>
                  <a:lnTo>
                    <a:pt x="9865" y="9865"/>
                  </a:lnTo>
                  <a:lnTo>
                    <a:pt x="10229" y="9461"/>
                  </a:lnTo>
                  <a:lnTo>
                    <a:pt x="10593" y="9016"/>
                  </a:lnTo>
                  <a:lnTo>
                    <a:pt x="10876" y="8531"/>
                  </a:lnTo>
                  <a:lnTo>
                    <a:pt x="11119" y="8005"/>
                  </a:lnTo>
                  <a:lnTo>
                    <a:pt x="11321" y="7480"/>
                  </a:lnTo>
                  <a:lnTo>
                    <a:pt x="11442" y="6914"/>
                  </a:lnTo>
                  <a:lnTo>
                    <a:pt x="11523" y="6348"/>
                  </a:lnTo>
                  <a:lnTo>
                    <a:pt x="11563" y="5782"/>
                  </a:lnTo>
                  <a:lnTo>
                    <a:pt x="11523" y="5175"/>
                  </a:lnTo>
                  <a:lnTo>
                    <a:pt x="11442" y="4609"/>
                  </a:lnTo>
                  <a:lnTo>
                    <a:pt x="11321" y="4043"/>
                  </a:lnTo>
                  <a:lnTo>
                    <a:pt x="11119" y="3518"/>
                  </a:lnTo>
                  <a:lnTo>
                    <a:pt x="10876" y="3033"/>
                  </a:lnTo>
                  <a:lnTo>
                    <a:pt x="10593" y="2547"/>
                  </a:lnTo>
                  <a:lnTo>
                    <a:pt x="10229" y="2103"/>
                  </a:lnTo>
                  <a:lnTo>
                    <a:pt x="9865" y="1698"/>
                  </a:lnTo>
                  <a:lnTo>
                    <a:pt x="9461" y="1294"/>
                  </a:lnTo>
                  <a:lnTo>
                    <a:pt x="9016" y="971"/>
                  </a:lnTo>
                  <a:lnTo>
                    <a:pt x="8531" y="688"/>
                  </a:lnTo>
                  <a:lnTo>
                    <a:pt x="8046" y="445"/>
                  </a:lnTo>
                  <a:lnTo>
                    <a:pt x="7520" y="243"/>
                  </a:lnTo>
                  <a:lnTo>
                    <a:pt x="6954" y="122"/>
                  </a:lnTo>
                  <a:lnTo>
                    <a:pt x="63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11"/>
            <p:cNvSpPr/>
            <p:nvPr/>
          </p:nvSpPr>
          <p:spPr>
            <a:xfrm>
              <a:off x="4595325" y="1895275"/>
              <a:ext cx="132425" cy="132425"/>
            </a:xfrm>
            <a:custGeom>
              <a:rect b="b" l="l" r="r" t="t"/>
              <a:pathLst>
                <a:path extrusionOk="0" h="5297" w="5297">
                  <a:moveTo>
                    <a:pt x="2628" y="445"/>
                  </a:moveTo>
                  <a:lnTo>
                    <a:pt x="3073" y="486"/>
                  </a:lnTo>
                  <a:lnTo>
                    <a:pt x="3477" y="607"/>
                  </a:lnTo>
                  <a:lnTo>
                    <a:pt x="3881" y="809"/>
                  </a:lnTo>
                  <a:lnTo>
                    <a:pt x="4205" y="1092"/>
                  </a:lnTo>
                  <a:lnTo>
                    <a:pt x="4447" y="1415"/>
                  </a:lnTo>
                  <a:lnTo>
                    <a:pt x="4649" y="1779"/>
                  </a:lnTo>
                  <a:lnTo>
                    <a:pt x="4811" y="2224"/>
                  </a:lnTo>
                  <a:lnTo>
                    <a:pt x="4852" y="2669"/>
                  </a:lnTo>
                  <a:lnTo>
                    <a:pt x="4811" y="3113"/>
                  </a:lnTo>
                  <a:lnTo>
                    <a:pt x="4649" y="3518"/>
                  </a:lnTo>
                  <a:lnTo>
                    <a:pt x="4447" y="3882"/>
                  </a:lnTo>
                  <a:lnTo>
                    <a:pt x="4205" y="4205"/>
                  </a:lnTo>
                  <a:lnTo>
                    <a:pt x="3881" y="4488"/>
                  </a:lnTo>
                  <a:lnTo>
                    <a:pt x="3477" y="4690"/>
                  </a:lnTo>
                  <a:lnTo>
                    <a:pt x="3073" y="4811"/>
                  </a:lnTo>
                  <a:lnTo>
                    <a:pt x="2628" y="4852"/>
                  </a:lnTo>
                  <a:lnTo>
                    <a:pt x="2183" y="4811"/>
                  </a:lnTo>
                  <a:lnTo>
                    <a:pt x="1779" y="4690"/>
                  </a:lnTo>
                  <a:lnTo>
                    <a:pt x="1415" y="4488"/>
                  </a:lnTo>
                  <a:lnTo>
                    <a:pt x="1092" y="4205"/>
                  </a:lnTo>
                  <a:lnTo>
                    <a:pt x="809" y="3882"/>
                  </a:lnTo>
                  <a:lnTo>
                    <a:pt x="607" y="3518"/>
                  </a:lnTo>
                  <a:lnTo>
                    <a:pt x="485" y="3113"/>
                  </a:lnTo>
                  <a:lnTo>
                    <a:pt x="445" y="2669"/>
                  </a:lnTo>
                  <a:lnTo>
                    <a:pt x="485" y="2224"/>
                  </a:lnTo>
                  <a:lnTo>
                    <a:pt x="607" y="1779"/>
                  </a:lnTo>
                  <a:lnTo>
                    <a:pt x="809" y="1415"/>
                  </a:lnTo>
                  <a:lnTo>
                    <a:pt x="1092" y="1092"/>
                  </a:lnTo>
                  <a:lnTo>
                    <a:pt x="1415" y="809"/>
                  </a:lnTo>
                  <a:lnTo>
                    <a:pt x="1779" y="607"/>
                  </a:lnTo>
                  <a:lnTo>
                    <a:pt x="2183" y="486"/>
                  </a:lnTo>
                  <a:lnTo>
                    <a:pt x="2628" y="445"/>
                  </a:lnTo>
                  <a:close/>
                  <a:moveTo>
                    <a:pt x="2628" y="0"/>
                  </a:moveTo>
                  <a:lnTo>
                    <a:pt x="2345" y="41"/>
                  </a:lnTo>
                  <a:lnTo>
                    <a:pt x="2102" y="81"/>
                  </a:lnTo>
                  <a:lnTo>
                    <a:pt x="1860" y="122"/>
                  </a:lnTo>
                  <a:lnTo>
                    <a:pt x="1617" y="203"/>
                  </a:lnTo>
                  <a:lnTo>
                    <a:pt x="1375" y="324"/>
                  </a:lnTo>
                  <a:lnTo>
                    <a:pt x="1173" y="445"/>
                  </a:lnTo>
                  <a:lnTo>
                    <a:pt x="970" y="607"/>
                  </a:lnTo>
                  <a:lnTo>
                    <a:pt x="768" y="769"/>
                  </a:lnTo>
                  <a:lnTo>
                    <a:pt x="607" y="971"/>
                  </a:lnTo>
                  <a:lnTo>
                    <a:pt x="445" y="1173"/>
                  </a:lnTo>
                  <a:lnTo>
                    <a:pt x="324" y="1375"/>
                  </a:lnTo>
                  <a:lnTo>
                    <a:pt x="202" y="1618"/>
                  </a:lnTo>
                  <a:lnTo>
                    <a:pt x="121" y="1860"/>
                  </a:lnTo>
                  <a:lnTo>
                    <a:pt x="41" y="2103"/>
                  </a:lnTo>
                  <a:lnTo>
                    <a:pt x="0" y="2386"/>
                  </a:lnTo>
                  <a:lnTo>
                    <a:pt x="0" y="2669"/>
                  </a:lnTo>
                  <a:lnTo>
                    <a:pt x="0" y="2911"/>
                  </a:lnTo>
                  <a:lnTo>
                    <a:pt x="41" y="3194"/>
                  </a:lnTo>
                  <a:lnTo>
                    <a:pt x="121" y="3437"/>
                  </a:lnTo>
                  <a:lnTo>
                    <a:pt x="202" y="3679"/>
                  </a:lnTo>
                  <a:lnTo>
                    <a:pt x="324" y="3922"/>
                  </a:lnTo>
                  <a:lnTo>
                    <a:pt x="445" y="4124"/>
                  </a:lnTo>
                  <a:lnTo>
                    <a:pt x="607" y="4326"/>
                  </a:lnTo>
                  <a:lnTo>
                    <a:pt x="768" y="4528"/>
                  </a:lnTo>
                  <a:lnTo>
                    <a:pt x="970" y="4690"/>
                  </a:lnTo>
                  <a:lnTo>
                    <a:pt x="1173" y="4852"/>
                  </a:lnTo>
                  <a:lnTo>
                    <a:pt x="1375" y="4973"/>
                  </a:lnTo>
                  <a:lnTo>
                    <a:pt x="1617" y="5094"/>
                  </a:lnTo>
                  <a:lnTo>
                    <a:pt x="1860" y="5175"/>
                  </a:lnTo>
                  <a:lnTo>
                    <a:pt x="2102" y="5256"/>
                  </a:lnTo>
                  <a:lnTo>
                    <a:pt x="2345" y="5297"/>
                  </a:lnTo>
                  <a:lnTo>
                    <a:pt x="2911" y="5297"/>
                  </a:lnTo>
                  <a:lnTo>
                    <a:pt x="3154" y="5256"/>
                  </a:lnTo>
                  <a:lnTo>
                    <a:pt x="3437" y="5175"/>
                  </a:lnTo>
                  <a:lnTo>
                    <a:pt x="3679" y="5094"/>
                  </a:lnTo>
                  <a:lnTo>
                    <a:pt x="3881" y="4973"/>
                  </a:lnTo>
                  <a:lnTo>
                    <a:pt x="4124" y="4852"/>
                  </a:lnTo>
                  <a:lnTo>
                    <a:pt x="4326" y="4690"/>
                  </a:lnTo>
                  <a:lnTo>
                    <a:pt x="4488" y="4528"/>
                  </a:lnTo>
                  <a:lnTo>
                    <a:pt x="4690" y="4326"/>
                  </a:lnTo>
                  <a:lnTo>
                    <a:pt x="4811" y="4124"/>
                  </a:lnTo>
                  <a:lnTo>
                    <a:pt x="4973" y="3922"/>
                  </a:lnTo>
                  <a:lnTo>
                    <a:pt x="5054" y="3679"/>
                  </a:lnTo>
                  <a:lnTo>
                    <a:pt x="5175" y="3437"/>
                  </a:lnTo>
                  <a:lnTo>
                    <a:pt x="5215" y="3194"/>
                  </a:lnTo>
                  <a:lnTo>
                    <a:pt x="5256" y="2911"/>
                  </a:lnTo>
                  <a:lnTo>
                    <a:pt x="5296" y="2669"/>
                  </a:lnTo>
                  <a:lnTo>
                    <a:pt x="5256" y="2386"/>
                  </a:lnTo>
                  <a:lnTo>
                    <a:pt x="5215" y="2103"/>
                  </a:lnTo>
                  <a:lnTo>
                    <a:pt x="5175" y="1860"/>
                  </a:lnTo>
                  <a:lnTo>
                    <a:pt x="5054" y="1618"/>
                  </a:lnTo>
                  <a:lnTo>
                    <a:pt x="4973" y="1375"/>
                  </a:lnTo>
                  <a:lnTo>
                    <a:pt x="4811" y="1173"/>
                  </a:lnTo>
                  <a:lnTo>
                    <a:pt x="4690" y="971"/>
                  </a:lnTo>
                  <a:lnTo>
                    <a:pt x="4488" y="769"/>
                  </a:lnTo>
                  <a:lnTo>
                    <a:pt x="4326" y="607"/>
                  </a:lnTo>
                  <a:lnTo>
                    <a:pt x="4124" y="445"/>
                  </a:lnTo>
                  <a:lnTo>
                    <a:pt x="3881" y="324"/>
                  </a:lnTo>
                  <a:lnTo>
                    <a:pt x="3679" y="203"/>
                  </a:lnTo>
                  <a:lnTo>
                    <a:pt x="3437" y="122"/>
                  </a:lnTo>
                  <a:lnTo>
                    <a:pt x="3154" y="81"/>
                  </a:lnTo>
                  <a:lnTo>
                    <a:pt x="2911" y="41"/>
                  </a:lnTo>
                  <a:lnTo>
                    <a:pt x="26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1"/>
        </a:solidFill>
      </p:bgPr>
    </p:bg>
    <p:spTree>
      <p:nvGrpSpPr>
        <p:cNvPr id="1266" name="Shape 126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2">
    <p:spTree>
      <p:nvGrpSpPr>
        <p:cNvPr id="1267" name="Shape 1267"/>
        <p:cNvGrpSpPr/>
        <p:nvPr/>
      </p:nvGrpSpPr>
      <p:grpSpPr>
        <a:xfrm>
          <a:off x="0" y="0"/>
          <a:ext cx="0" cy="0"/>
          <a:chOff x="0" y="0"/>
          <a:chExt cx="0" cy="0"/>
        </a:xfrm>
      </p:grpSpPr>
      <p:sp>
        <p:nvSpPr>
          <p:cNvPr id="1268" name="Google Shape;1268;p13"/>
          <p:cNvSpPr txBox="1"/>
          <p:nvPr>
            <p:ph idx="1" type="subTitle"/>
          </p:nvPr>
        </p:nvSpPr>
        <p:spPr>
          <a:xfrm>
            <a:off x="2350663" y="2160663"/>
            <a:ext cx="2148900" cy="714000"/>
          </a:xfrm>
          <a:prstGeom prst="rect">
            <a:avLst/>
          </a:prstGeom>
        </p:spPr>
        <p:txBody>
          <a:bodyPr anchorCtr="0" anchor="t" bIns="91425" lIns="91425" spcFirstLastPara="1" rIns="91425" wrap="square" tIns="91425">
            <a:noAutofit/>
          </a:bodyPr>
          <a:lstStyle>
            <a:lvl1pPr lvl="0" rtl="0">
              <a:lnSpc>
                <a:spcPct val="100000"/>
              </a:lnSpc>
              <a:spcBef>
                <a:spcPts val="30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269" name="Google Shape;1269;p13"/>
          <p:cNvSpPr txBox="1"/>
          <p:nvPr>
            <p:ph idx="2" type="subTitle"/>
          </p:nvPr>
        </p:nvSpPr>
        <p:spPr>
          <a:xfrm>
            <a:off x="6049013" y="2160663"/>
            <a:ext cx="2148900" cy="714000"/>
          </a:xfrm>
          <a:prstGeom prst="rect">
            <a:avLst/>
          </a:prstGeom>
        </p:spPr>
        <p:txBody>
          <a:bodyPr anchorCtr="0" anchor="t" bIns="91425" lIns="91425" spcFirstLastPara="1" rIns="91425" wrap="square" tIns="91425">
            <a:noAutofit/>
          </a:bodyPr>
          <a:lstStyle>
            <a:lvl1pPr lvl="0" rtl="0">
              <a:lnSpc>
                <a:spcPct val="100000"/>
              </a:lnSpc>
              <a:spcBef>
                <a:spcPts val="30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270" name="Google Shape;1270;p13"/>
          <p:cNvSpPr txBox="1"/>
          <p:nvPr>
            <p:ph idx="3" type="subTitle"/>
          </p:nvPr>
        </p:nvSpPr>
        <p:spPr>
          <a:xfrm>
            <a:off x="2350663" y="3709188"/>
            <a:ext cx="2148900" cy="714000"/>
          </a:xfrm>
          <a:prstGeom prst="rect">
            <a:avLst/>
          </a:prstGeom>
        </p:spPr>
        <p:txBody>
          <a:bodyPr anchorCtr="0" anchor="t" bIns="91425" lIns="91425" spcFirstLastPara="1" rIns="91425" wrap="square" tIns="91425">
            <a:noAutofit/>
          </a:bodyPr>
          <a:lstStyle>
            <a:lvl1pPr lvl="0" rtl="0">
              <a:lnSpc>
                <a:spcPct val="100000"/>
              </a:lnSpc>
              <a:spcBef>
                <a:spcPts val="30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271" name="Google Shape;1271;p13"/>
          <p:cNvSpPr txBox="1"/>
          <p:nvPr>
            <p:ph idx="4" type="subTitle"/>
          </p:nvPr>
        </p:nvSpPr>
        <p:spPr>
          <a:xfrm>
            <a:off x="2350663" y="1473350"/>
            <a:ext cx="2148900" cy="81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2100">
                <a:latin typeface="Raleway Black"/>
                <a:ea typeface="Raleway Black"/>
                <a:cs typeface="Raleway Black"/>
                <a:sym typeface="Raleway Black"/>
              </a:defRPr>
            </a:lvl1pPr>
            <a:lvl2pPr lvl="1" rtl="0">
              <a:spcBef>
                <a:spcPts val="0"/>
              </a:spcBef>
              <a:spcAft>
                <a:spcPts val="0"/>
              </a:spcAft>
              <a:buSzPts val="2100"/>
              <a:buNone/>
              <a:defRPr b="1" sz="2100"/>
            </a:lvl2pPr>
            <a:lvl3pPr lvl="2" rtl="0">
              <a:spcBef>
                <a:spcPts val="1600"/>
              </a:spcBef>
              <a:spcAft>
                <a:spcPts val="0"/>
              </a:spcAft>
              <a:buSzPts val="2100"/>
              <a:buNone/>
              <a:defRPr b="1" sz="2100"/>
            </a:lvl3pPr>
            <a:lvl4pPr lvl="3" rtl="0">
              <a:spcBef>
                <a:spcPts val="1600"/>
              </a:spcBef>
              <a:spcAft>
                <a:spcPts val="0"/>
              </a:spcAft>
              <a:buSzPts val="2100"/>
              <a:buNone/>
              <a:defRPr b="1" sz="2100"/>
            </a:lvl4pPr>
            <a:lvl5pPr lvl="4" rtl="0">
              <a:spcBef>
                <a:spcPts val="1600"/>
              </a:spcBef>
              <a:spcAft>
                <a:spcPts val="0"/>
              </a:spcAft>
              <a:buSzPts val="2100"/>
              <a:buNone/>
              <a:defRPr b="1" sz="2100"/>
            </a:lvl5pPr>
            <a:lvl6pPr lvl="5" rtl="0">
              <a:spcBef>
                <a:spcPts val="1600"/>
              </a:spcBef>
              <a:spcAft>
                <a:spcPts val="0"/>
              </a:spcAft>
              <a:buSzPts val="2100"/>
              <a:buNone/>
              <a:defRPr b="1" sz="2100"/>
            </a:lvl6pPr>
            <a:lvl7pPr lvl="6" rtl="0">
              <a:spcBef>
                <a:spcPts val="1600"/>
              </a:spcBef>
              <a:spcAft>
                <a:spcPts val="0"/>
              </a:spcAft>
              <a:buSzPts val="2100"/>
              <a:buNone/>
              <a:defRPr b="1" sz="2100"/>
            </a:lvl7pPr>
            <a:lvl8pPr lvl="7" rtl="0">
              <a:spcBef>
                <a:spcPts val="1600"/>
              </a:spcBef>
              <a:spcAft>
                <a:spcPts val="0"/>
              </a:spcAft>
              <a:buSzPts val="2100"/>
              <a:buNone/>
              <a:defRPr b="1" sz="2100"/>
            </a:lvl8pPr>
            <a:lvl9pPr lvl="8" rtl="0">
              <a:spcBef>
                <a:spcPts val="1600"/>
              </a:spcBef>
              <a:spcAft>
                <a:spcPts val="1600"/>
              </a:spcAft>
              <a:buSzPts val="2100"/>
              <a:buNone/>
              <a:defRPr b="1" sz="2100"/>
            </a:lvl9pPr>
          </a:lstStyle>
          <a:p/>
        </p:txBody>
      </p:sp>
      <p:sp>
        <p:nvSpPr>
          <p:cNvPr id="1272" name="Google Shape;1272;p13"/>
          <p:cNvSpPr txBox="1"/>
          <p:nvPr>
            <p:ph idx="5" type="subTitle"/>
          </p:nvPr>
        </p:nvSpPr>
        <p:spPr>
          <a:xfrm>
            <a:off x="6049013" y="1473350"/>
            <a:ext cx="2148900" cy="81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2100">
                <a:latin typeface="Raleway Black"/>
                <a:ea typeface="Raleway Black"/>
                <a:cs typeface="Raleway Black"/>
                <a:sym typeface="Raleway Black"/>
              </a:defRPr>
            </a:lvl1pPr>
            <a:lvl2pPr lvl="1" rtl="0">
              <a:spcBef>
                <a:spcPts val="0"/>
              </a:spcBef>
              <a:spcAft>
                <a:spcPts val="0"/>
              </a:spcAft>
              <a:buSzPts val="2100"/>
              <a:buNone/>
              <a:defRPr b="1" sz="2100"/>
            </a:lvl2pPr>
            <a:lvl3pPr lvl="2" rtl="0">
              <a:spcBef>
                <a:spcPts val="1600"/>
              </a:spcBef>
              <a:spcAft>
                <a:spcPts val="0"/>
              </a:spcAft>
              <a:buSzPts val="2100"/>
              <a:buNone/>
              <a:defRPr b="1" sz="2100"/>
            </a:lvl3pPr>
            <a:lvl4pPr lvl="3" rtl="0">
              <a:spcBef>
                <a:spcPts val="1600"/>
              </a:spcBef>
              <a:spcAft>
                <a:spcPts val="0"/>
              </a:spcAft>
              <a:buSzPts val="2100"/>
              <a:buNone/>
              <a:defRPr b="1" sz="2100"/>
            </a:lvl4pPr>
            <a:lvl5pPr lvl="4" rtl="0">
              <a:spcBef>
                <a:spcPts val="1600"/>
              </a:spcBef>
              <a:spcAft>
                <a:spcPts val="0"/>
              </a:spcAft>
              <a:buSzPts val="2100"/>
              <a:buNone/>
              <a:defRPr b="1" sz="2100"/>
            </a:lvl5pPr>
            <a:lvl6pPr lvl="5" rtl="0">
              <a:spcBef>
                <a:spcPts val="1600"/>
              </a:spcBef>
              <a:spcAft>
                <a:spcPts val="0"/>
              </a:spcAft>
              <a:buSzPts val="2100"/>
              <a:buNone/>
              <a:defRPr b="1" sz="2100"/>
            </a:lvl6pPr>
            <a:lvl7pPr lvl="6" rtl="0">
              <a:spcBef>
                <a:spcPts val="1600"/>
              </a:spcBef>
              <a:spcAft>
                <a:spcPts val="0"/>
              </a:spcAft>
              <a:buSzPts val="2100"/>
              <a:buNone/>
              <a:defRPr b="1" sz="2100"/>
            </a:lvl7pPr>
            <a:lvl8pPr lvl="7" rtl="0">
              <a:spcBef>
                <a:spcPts val="1600"/>
              </a:spcBef>
              <a:spcAft>
                <a:spcPts val="0"/>
              </a:spcAft>
              <a:buSzPts val="2100"/>
              <a:buNone/>
              <a:defRPr b="1" sz="2100"/>
            </a:lvl8pPr>
            <a:lvl9pPr lvl="8" rtl="0">
              <a:spcBef>
                <a:spcPts val="1600"/>
              </a:spcBef>
              <a:spcAft>
                <a:spcPts val="1600"/>
              </a:spcAft>
              <a:buSzPts val="2100"/>
              <a:buNone/>
              <a:defRPr b="1" sz="2100"/>
            </a:lvl9pPr>
          </a:lstStyle>
          <a:p/>
        </p:txBody>
      </p:sp>
      <p:sp>
        <p:nvSpPr>
          <p:cNvPr id="1273" name="Google Shape;1273;p13"/>
          <p:cNvSpPr txBox="1"/>
          <p:nvPr>
            <p:ph idx="6" type="subTitle"/>
          </p:nvPr>
        </p:nvSpPr>
        <p:spPr>
          <a:xfrm>
            <a:off x="2350663" y="3021875"/>
            <a:ext cx="2148900" cy="81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2100">
                <a:latin typeface="Raleway Black"/>
                <a:ea typeface="Raleway Black"/>
                <a:cs typeface="Raleway Black"/>
                <a:sym typeface="Raleway Black"/>
              </a:defRPr>
            </a:lvl1pPr>
            <a:lvl2pPr lvl="1" rtl="0">
              <a:spcBef>
                <a:spcPts val="0"/>
              </a:spcBef>
              <a:spcAft>
                <a:spcPts val="0"/>
              </a:spcAft>
              <a:buSzPts val="2100"/>
              <a:buNone/>
              <a:defRPr b="1" sz="2100"/>
            </a:lvl2pPr>
            <a:lvl3pPr lvl="2" rtl="0">
              <a:spcBef>
                <a:spcPts val="1600"/>
              </a:spcBef>
              <a:spcAft>
                <a:spcPts val="0"/>
              </a:spcAft>
              <a:buSzPts val="2100"/>
              <a:buNone/>
              <a:defRPr b="1" sz="2100"/>
            </a:lvl3pPr>
            <a:lvl4pPr lvl="3" rtl="0">
              <a:spcBef>
                <a:spcPts val="1600"/>
              </a:spcBef>
              <a:spcAft>
                <a:spcPts val="0"/>
              </a:spcAft>
              <a:buSzPts val="2100"/>
              <a:buNone/>
              <a:defRPr b="1" sz="2100"/>
            </a:lvl4pPr>
            <a:lvl5pPr lvl="4" rtl="0">
              <a:spcBef>
                <a:spcPts val="1600"/>
              </a:spcBef>
              <a:spcAft>
                <a:spcPts val="0"/>
              </a:spcAft>
              <a:buSzPts val="2100"/>
              <a:buNone/>
              <a:defRPr b="1" sz="2100"/>
            </a:lvl5pPr>
            <a:lvl6pPr lvl="5" rtl="0">
              <a:spcBef>
                <a:spcPts val="1600"/>
              </a:spcBef>
              <a:spcAft>
                <a:spcPts val="0"/>
              </a:spcAft>
              <a:buSzPts val="2100"/>
              <a:buNone/>
              <a:defRPr b="1" sz="2100"/>
            </a:lvl6pPr>
            <a:lvl7pPr lvl="6" rtl="0">
              <a:spcBef>
                <a:spcPts val="1600"/>
              </a:spcBef>
              <a:spcAft>
                <a:spcPts val="0"/>
              </a:spcAft>
              <a:buSzPts val="2100"/>
              <a:buNone/>
              <a:defRPr b="1" sz="2100"/>
            </a:lvl7pPr>
            <a:lvl8pPr lvl="7" rtl="0">
              <a:spcBef>
                <a:spcPts val="1600"/>
              </a:spcBef>
              <a:spcAft>
                <a:spcPts val="0"/>
              </a:spcAft>
              <a:buSzPts val="2100"/>
              <a:buNone/>
              <a:defRPr b="1" sz="2100"/>
            </a:lvl8pPr>
            <a:lvl9pPr lvl="8" rtl="0">
              <a:spcBef>
                <a:spcPts val="1600"/>
              </a:spcBef>
              <a:spcAft>
                <a:spcPts val="1600"/>
              </a:spcAft>
              <a:buSzPts val="2100"/>
              <a:buNone/>
              <a:defRPr b="1" sz="2100"/>
            </a:lvl9pPr>
          </a:lstStyle>
          <a:p/>
        </p:txBody>
      </p:sp>
      <p:sp>
        <p:nvSpPr>
          <p:cNvPr id="1274" name="Google Shape;1274;p13"/>
          <p:cNvSpPr txBox="1"/>
          <p:nvPr>
            <p:ph idx="7" type="subTitle"/>
          </p:nvPr>
        </p:nvSpPr>
        <p:spPr>
          <a:xfrm>
            <a:off x="6049013" y="3709188"/>
            <a:ext cx="2148900" cy="714000"/>
          </a:xfrm>
          <a:prstGeom prst="rect">
            <a:avLst/>
          </a:prstGeom>
        </p:spPr>
        <p:txBody>
          <a:bodyPr anchorCtr="0" anchor="t" bIns="91425" lIns="91425" spcFirstLastPara="1" rIns="91425" wrap="square" tIns="91425">
            <a:noAutofit/>
          </a:bodyPr>
          <a:lstStyle>
            <a:lvl1pPr lvl="0" rtl="0">
              <a:lnSpc>
                <a:spcPct val="100000"/>
              </a:lnSpc>
              <a:spcBef>
                <a:spcPts val="30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1275" name="Google Shape;1275;p13"/>
          <p:cNvSpPr txBox="1"/>
          <p:nvPr>
            <p:ph idx="8" type="subTitle"/>
          </p:nvPr>
        </p:nvSpPr>
        <p:spPr>
          <a:xfrm>
            <a:off x="6049013" y="3021875"/>
            <a:ext cx="2148900" cy="81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2100">
                <a:latin typeface="Raleway Black"/>
                <a:ea typeface="Raleway Black"/>
                <a:cs typeface="Raleway Black"/>
                <a:sym typeface="Raleway Black"/>
              </a:defRPr>
            </a:lvl1pPr>
            <a:lvl2pPr lvl="1" rtl="0">
              <a:spcBef>
                <a:spcPts val="0"/>
              </a:spcBef>
              <a:spcAft>
                <a:spcPts val="0"/>
              </a:spcAft>
              <a:buSzPts val="2100"/>
              <a:buNone/>
              <a:defRPr b="1" sz="2100"/>
            </a:lvl2pPr>
            <a:lvl3pPr lvl="2" rtl="0">
              <a:spcBef>
                <a:spcPts val="1600"/>
              </a:spcBef>
              <a:spcAft>
                <a:spcPts val="0"/>
              </a:spcAft>
              <a:buSzPts val="2100"/>
              <a:buNone/>
              <a:defRPr b="1" sz="2100"/>
            </a:lvl3pPr>
            <a:lvl4pPr lvl="3" rtl="0">
              <a:spcBef>
                <a:spcPts val="1600"/>
              </a:spcBef>
              <a:spcAft>
                <a:spcPts val="0"/>
              </a:spcAft>
              <a:buSzPts val="2100"/>
              <a:buNone/>
              <a:defRPr b="1" sz="2100"/>
            </a:lvl4pPr>
            <a:lvl5pPr lvl="4" rtl="0">
              <a:spcBef>
                <a:spcPts val="1600"/>
              </a:spcBef>
              <a:spcAft>
                <a:spcPts val="0"/>
              </a:spcAft>
              <a:buSzPts val="2100"/>
              <a:buNone/>
              <a:defRPr b="1" sz="2100"/>
            </a:lvl5pPr>
            <a:lvl6pPr lvl="5" rtl="0">
              <a:spcBef>
                <a:spcPts val="1600"/>
              </a:spcBef>
              <a:spcAft>
                <a:spcPts val="0"/>
              </a:spcAft>
              <a:buSzPts val="2100"/>
              <a:buNone/>
              <a:defRPr b="1" sz="2100"/>
            </a:lvl6pPr>
            <a:lvl7pPr lvl="6" rtl="0">
              <a:spcBef>
                <a:spcPts val="1600"/>
              </a:spcBef>
              <a:spcAft>
                <a:spcPts val="0"/>
              </a:spcAft>
              <a:buSzPts val="2100"/>
              <a:buNone/>
              <a:defRPr b="1" sz="2100"/>
            </a:lvl7pPr>
            <a:lvl8pPr lvl="7" rtl="0">
              <a:spcBef>
                <a:spcPts val="1600"/>
              </a:spcBef>
              <a:spcAft>
                <a:spcPts val="0"/>
              </a:spcAft>
              <a:buSzPts val="2100"/>
              <a:buNone/>
              <a:defRPr b="1" sz="2100"/>
            </a:lvl8pPr>
            <a:lvl9pPr lvl="8" rtl="0">
              <a:spcBef>
                <a:spcPts val="1600"/>
              </a:spcBef>
              <a:spcAft>
                <a:spcPts val="1600"/>
              </a:spcAft>
              <a:buSzPts val="2100"/>
              <a:buNone/>
              <a:defRPr b="1" sz="2100"/>
            </a:lvl9pPr>
          </a:lstStyle>
          <a:p/>
        </p:txBody>
      </p:sp>
      <p:sp>
        <p:nvSpPr>
          <p:cNvPr id="1276" name="Google Shape;1276;p13"/>
          <p:cNvSpPr txBox="1"/>
          <p:nvPr>
            <p:ph hasCustomPrompt="1" type="title"/>
          </p:nvPr>
        </p:nvSpPr>
        <p:spPr>
          <a:xfrm>
            <a:off x="1055250" y="1701737"/>
            <a:ext cx="1041300" cy="795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200">
                <a:solidFill>
                  <a:schemeClr val="accen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a:r>
              <a:t>xx%</a:t>
            </a:r>
          </a:p>
        </p:txBody>
      </p:sp>
      <p:sp>
        <p:nvSpPr>
          <p:cNvPr id="1277" name="Google Shape;1277;p13"/>
          <p:cNvSpPr txBox="1"/>
          <p:nvPr>
            <p:ph hasCustomPrompt="1" idx="9" type="title"/>
          </p:nvPr>
        </p:nvSpPr>
        <p:spPr>
          <a:xfrm>
            <a:off x="1055250" y="3324400"/>
            <a:ext cx="1041300" cy="81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6200">
                <a:solidFill>
                  <a:schemeClr val="accen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a:r>
              <a:t>xx%</a:t>
            </a:r>
          </a:p>
        </p:txBody>
      </p:sp>
      <p:sp>
        <p:nvSpPr>
          <p:cNvPr id="1278" name="Google Shape;1278;p13"/>
          <p:cNvSpPr txBox="1"/>
          <p:nvPr>
            <p:ph hasCustomPrompt="1" idx="13" type="title"/>
          </p:nvPr>
        </p:nvSpPr>
        <p:spPr>
          <a:xfrm>
            <a:off x="4753650" y="1701738"/>
            <a:ext cx="1041300" cy="795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200">
                <a:solidFill>
                  <a:schemeClr val="accen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a:r>
              <a:t>xx%</a:t>
            </a:r>
          </a:p>
        </p:txBody>
      </p:sp>
      <p:sp>
        <p:nvSpPr>
          <p:cNvPr id="1279" name="Google Shape;1279;p13"/>
          <p:cNvSpPr txBox="1"/>
          <p:nvPr>
            <p:ph hasCustomPrompt="1" idx="14" type="title"/>
          </p:nvPr>
        </p:nvSpPr>
        <p:spPr>
          <a:xfrm>
            <a:off x="4753650" y="3324918"/>
            <a:ext cx="1041300" cy="81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6200">
                <a:solidFill>
                  <a:schemeClr val="accen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a:r>
              <a:t>xx%</a:t>
            </a:r>
          </a:p>
        </p:txBody>
      </p:sp>
      <p:sp>
        <p:nvSpPr>
          <p:cNvPr id="1280" name="Google Shape;1280;p13"/>
          <p:cNvSpPr txBox="1"/>
          <p:nvPr>
            <p:ph idx="15"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81" name="Google Shape;1281;p13"/>
          <p:cNvSpPr/>
          <p:nvPr/>
        </p:nvSpPr>
        <p:spPr>
          <a:xfrm>
            <a:off x="8197925" y="460650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2" name="Google Shape;1282;p13"/>
          <p:cNvGrpSpPr/>
          <p:nvPr/>
        </p:nvGrpSpPr>
        <p:grpSpPr>
          <a:xfrm rot="5400000">
            <a:off x="-1697263" y="2287499"/>
            <a:ext cx="3398914" cy="1239107"/>
            <a:chOff x="1783500" y="1511200"/>
            <a:chExt cx="1317000" cy="480125"/>
          </a:xfrm>
        </p:grpSpPr>
        <p:sp>
          <p:nvSpPr>
            <p:cNvPr id="1283" name="Google Shape;1283;p13"/>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3"/>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3"/>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13"/>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13"/>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3"/>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3"/>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3"/>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3"/>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3"/>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3"/>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13"/>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3"/>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3"/>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3"/>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3"/>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13"/>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13"/>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13"/>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3"/>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13"/>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13"/>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13"/>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13"/>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3"/>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13"/>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3"/>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3"/>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3"/>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3"/>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3"/>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3"/>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3"/>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3"/>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3"/>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3"/>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3"/>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3"/>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3"/>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3"/>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3"/>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3"/>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3"/>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13"/>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13"/>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3"/>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3"/>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3"/>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3"/>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3"/>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3"/>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13"/>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3"/>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3"/>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3"/>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3"/>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13"/>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13"/>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13"/>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13"/>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3"/>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13"/>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3"/>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3"/>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3"/>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3"/>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3"/>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3"/>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3"/>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3"/>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3"/>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3"/>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3"/>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3"/>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3"/>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3"/>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3"/>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13"/>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1" name="Google Shape;1361;p13"/>
          <p:cNvGrpSpPr/>
          <p:nvPr/>
        </p:nvGrpSpPr>
        <p:grpSpPr>
          <a:xfrm rot="5400000">
            <a:off x="7194212" y="640905"/>
            <a:ext cx="3398914" cy="1239107"/>
            <a:chOff x="1783500" y="1511200"/>
            <a:chExt cx="1317000" cy="480125"/>
          </a:xfrm>
        </p:grpSpPr>
        <p:sp>
          <p:nvSpPr>
            <p:cNvPr id="1362" name="Google Shape;1362;p13"/>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3"/>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3"/>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3"/>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13"/>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3"/>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3"/>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3"/>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3"/>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3"/>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3"/>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3"/>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3"/>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3"/>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13"/>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13"/>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3"/>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3"/>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3"/>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3"/>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3"/>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3"/>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3"/>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3"/>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3"/>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3"/>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3"/>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3"/>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3"/>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3"/>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13"/>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3"/>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3"/>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13"/>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13"/>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13"/>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3"/>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3"/>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3"/>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3"/>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3"/>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3"/>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3"/>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3"/>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3"/>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3"/>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3"/>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3"/>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3"/>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3"/>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3"/>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3"/>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3"/>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3"/>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3"/>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3"/>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3"/>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3"/>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3"/>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13"/>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13"/>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13"/>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3"/>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3"/>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3"/>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3"/>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3"/>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3"/>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3"/>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3"/>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3"/>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13"/>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3"/>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13"/>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13"/>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13"/>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13"/>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3"/>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0" name="Google Shape;1440;p13"/>
          <p:cNvSpPr/>
          <p:nvPr/>
        </p:nvSpPr>
        <p:spPr>
          <a:xfrm>
            <a:off x="0" y="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8_1">
    <p:spTree>
      <p:nvGrpSpPr>
        <p:cNvPr id="1441" name="Shape 1441"/>
        <p:cNvGrpSpPr/>
        <p:nvPr/>
      </p:nvGrpSpPr>
      <p:grpSpPr>
        <a:xfrm>
          <a:off x="0" y="0"/>
          <a:ext cx="0" cy="0"/>
          <a:chOff x="0" y="0"/>
          <a:chExt cx="0" cy="0"/>
        </a:xfrm>
      </p:grpSpPr>
      <p:sp>
        <p:nvSpPr>
          <p:cNvPr id="1442" name="Google Shape;1442;p14"/>
          <p:cNvSpPr txBox="1"/>
          <p:nvPr>
            <p:ph idx="1" type="body"/>
          </p:nvPr>
        </p:nvSpPr>
        <p:spPr>
          <a:xfrm>
            <a:off x="1707988" y="1448975"/>
            <a:ext cx="5501100" cy="2910300"/>
          </a:xfrm>
          <a:prstGeom prst="rect">
            <a:avLst/>
          </a:prstGeom>
        </p:spPr>
        <p:txBody>
          <a:bodyPr anchorCtr="0" anchor="t" bIns="91425" lIns="91425" spcFirstLastPara="1" rIns="91425" wrap="square" tIns="91425">
            <a:noAutofit/>
          </a:bodyPr>
          <a:lstStyle>
            <a:lvl1pPr indent="-311150" lvl="0" marL="457200" rtl="0">
              <a:lnSpc>
                <a:spcPct val="100000"/>
              </a:lnSpc>
              <a:spcBef>
                <a:spcPts val="0"/>
              </a:spcBef>
              <a:spcAft>
                <a:spcPts val="0"/>
              </a:spcAft>
              <a:buSzPts val="1300"/>
              <a:buChar char="●"/>
              <a:defRPr sz="1300"/>
            </a:lvl1pPr>
            <a:lvl2pPr indent="-311150" lvl="1" marL="914400" rtl="0">
              <a:lnSpc>
                <a:spcPct val="100000"/>
              </a:lnSpc>
              <a:spcBef>
                <a:spcPts val="0"/>
              </a:spcBef>
              <a:spcAft>
                <a:spcPts val="0"/>
              </a:spcAft>
              <a:buSzPts val="1300"/>
              <a:buChar char="○"/>
              <a:defRPr sz="1300"/>
            </a:lvl2pPr>
            <a:lvl3pPr indent="-311150" lvl="2" marL="1371600" rtl="0">
              <a:lnSpc>
                <a:spcPct val="100000"/>
              </a:lnSpc>
              <a:spcBef>
                <a:spcPts val="1600"/>
              </a:spcBef>
              <a:spcAft>
                <a:spcPts val="0"/>
              </a:spcAft>
              <a:buSzPts val="1300"/>
              <a:buChar char="■"/>
              <a:defRPr sz="1300"/>
            </a:lvl3pPr>
            <a:lvl4pPr indent="-311150" lvl="3" marL="1828800" rtl="0">
              <a:lnSpc>
                <a:spcPct val="100000"/>
              </a:lnSpc>
              <a:spcBef>
                <a:spcPts val="1600"/>
              </a:spcBef>
              <a:spcAft>
                <a:spcPts val="0"/>
              </a:spcAft>
              <a:buSzPts val="1300"/>
              <a:buChar char="●"/>
              <a:defRPr sz="1300"/>
            </a:lvl4pPr>
            <a:lvl5pPr indent="-311150" lvl="4" marL="2286000" rtl="0">
              <a:lnSpc>
                <a:spcPct val="100000"/>
              </a:lnSpc>
              <a:spcBef>
                <a:spcPts val="1600"/>
              </a:spcBef>
              <a:spcAft>
                <a:spcPts val="0"/>
              </a:spcAft>
              <a:buSzPts val="1300"/>
              <a:buChar char="○"/>
              <a:defRPr sz="1300"/>
            </a:lvl5pPr>
            <a:lvl6pPr indent="-311150" lvl="5" marL="2743200" rtl="0">
              <a:lnSpc>
                <a:spcPct val="100000"/>
              </a:lnSpc>
              <a:spcBef>
                <a:spcPts val="1600"/>
              </a:spcBef>
              <a:spcAft>
                <a:spcPts val="0"/>
              </a:spcAft>
              <a:buSzPts val="1300"/>
              <a:buChar char="■"/>
              <a:defRPr sz="1300"/>
            </a:lvl6pPr>
            <a:lvl7pPr indent="-311150" lvl="6" marL="3200400" rtl="0">
              <a:lnSpc>
                <a:spcPct val="100000"/>
              </a:lnSpc>
              <a:spcBef>
                <a:spcPts val="1600"/>
              </a:spcBef>
              <a:spcAft>
                <a:spcPts val="0"/>
              </a:spcAft>
              <a:buSzPts val="1300"/>
              <a:buChar char="●"/>
              <a:defRPr sz="1300"/>
            </a:lvl7pPr>
            <a:lvl8pPr indent="-311150" lvl="7" marL="3657600" rtl="0">
              <a:lnSpc>
                <a:spcPct val="100000"/>
              </a:lnSpc>
              <a:spcBef>
                <a:spcPts val="1600"/>
              </a:spcBef>
              <a:spcAft>
                <a:spcPts val="0"/>
              </a:spcAft>
              <a:buSzPts val="1300"/>
              <a:buChar char="○"/>
              <a:defRPr sz="1300"/>
            </a:lvl8pPr>
            <a:lvl9pPr indent="-311150" lvl="8" marL="4114800" rtl="0">
              <a:lnSpc>
                <a:spcPct val="100000"/>
              </a:lnSpc>
              <a:spcBef>
                <a:spcPts val="1600"/>
              </a:spcBef>
              <a:spcAft>
                <a:spcPts val="1600"/>
              </a:spcAft>
              <a:buSzPts val="1300"/>
              <a:buChar char="■"/>
              <a:defRPr sz="1300"/>
            </a:lvl9pPr>
          </a:lstStyle>
          <a:p/>
        </p:txBody>
      </p:sp>
      <p:sp>
        <p:nvSpPr>
          <p:cNvPr id="1443" name="Google Shape;1443;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4" name="Google Shape;1444;p14"/>
          <p:cNvSpPr/>
          <p:nvPr/>
        </p:nvSpPr>
        <p:spPr>
          <a:xfrm>
            <a:off x="3150000" y="4523500"/>
            <a:ext cx="2844000" cy="572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45" name="Google Shape;1445;p14"/>
          <p:cNvGrpSpPr/>
          <p:nvPr/>
        </p:nvGrpSpPr>
        <p:grpSpPr>
          <a:xfrm rot="5400000">
            <a:off x="7194212" y="640905"/>
            <a:ext cx="3398914" cy="1239107"/>
            <a:chOff x="1783500" y="1511200"/>
            <a:chExt cx="1317000" cy="480125"/>
          </a:xfrm>
        </p:grpSpPr>
        <p:sp>
          <p:nvSpPr>
            <p:cNvPr id="1446" name="Google Shape;1446;p14"/>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4"/>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4"/>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4"/>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4"/>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4"/>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4"/>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4"/>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4"/>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4"/>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4"/>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14"/>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4"/>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4"/>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4"/>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4"/>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4"/>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4"/>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4"/>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4"/>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4"/>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14"/>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4"/>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4"/>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14"/>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4"/>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4"/>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14"/>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4"/>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4"/>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4"/>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4"/>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4"/>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4"/>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14"/>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14"/>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14"/>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4"/>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4"/>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4"/>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4"/>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4"/>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4"/>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4"/>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4"/>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4"/>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4"/>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4"/>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14"/>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14"/>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14"/>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4"/>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4"/>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14"/>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14"/>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4"/>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4"/>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14"/>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14"/>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14"/>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4"/>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4"/>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14"/>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14"/>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14"/>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14"/>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14"/>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14"/>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4"/>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14"/>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14"/>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14"/>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14"/>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14"/>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14"/>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14"/>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14"/>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14"/>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4" name="Google Shape;1524;p14"/>
          <p:cNvGrpSpPr/>
          <p:nvPr/>
        </p:nvGrpSpPr>
        <p:grpSpPr>
          <a:xfrm rot="5400000">
            <a:off x="-1697263" y="2287499"/>
            <a:ext cx="3398914" cy="1239107"/>
            <a:chOff x="1783500" y="1511200"/>
            <a:chExt cx="1317000" cy="480125"/>
          </a:xfrm>
        </p:grpSpPr>
        <p:sp>
          <p:nvSpPr>
            <p:cNvPr id="1525" name="Google Shape;1525;p14"/>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4"/>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4"/>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4"/>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14"/>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14"/>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14"/>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14"/>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14"/>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14"/>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14"/>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14"/>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14"/>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14"/>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14"/>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14"/>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14"/>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14"/>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14"/>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14"/>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14"/>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14"/>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14"/>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14"/>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14"/>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14"/>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14"/>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14"/>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4"/>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14"/>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14"/>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4"/>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4"/>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4"/>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4"/>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14"/>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14"/>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14"/>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14"/>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14"/>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14"/>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14"/>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14"/>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14"/>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14"/>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4"/>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14"/>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14"/>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14"/>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14"/>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14"/>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4"/>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14"/>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14"/>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14"/>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14"/>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14"/>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4"/>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4"/>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4"/>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4"/>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4"/>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4"/>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14"/>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14"/>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14"/>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14"/>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14"/>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14"/>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14"/>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14"/>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14"/>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14"/>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14"/>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14"/>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14"/>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14"/>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14"/>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3" name="Google Shape;1603;p14"/>
          <p:cNvSpPr/>
          <p:nvPr/>
        </p:nvSpPr>
        <p:spPr>
          <a:xfrm>
            <a:off x="464775" y="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1">
    <p:spTree>
      <p:nvGrpSpPr>
        <p:cNvPr id="1604" name="Shape 1604"/>
        <p:cNvGrpSpPr/>
        <p:nvPr/>
      </p:nvGrpSpPr>
      <p:grpSpPr>
        <a:xfrm>
          <a:off x="0" y="0"/>
          <a:ext cx="0" cy="0"/>
          <a:chOff x="0" y="0"/>
          <a:chExt cx="0" cy="0"/>
        </a:xfrm>
      </p:grpSpPr>
      <p:sp>
        <p:nvSpPr>
          <p:cNvPr id="1605" name="Google Shape;1605;p15"/>
          <p:cNvSpPr txBox="1"/>
          <p:nvPr>
            <p:ph type="title"/>
          </p:nvPr>
        </p:nvSpPr>
        <p:spPr>
          <a:xfrm>
            <a:off x="2840300" y="3443300"/>
            <a:ext cx="3463800" cy="5295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2800"/>
              <a:buNone/>
              <a:defRPr b="1" sz="2200">
                <a:solidFill>
                  <a:schemeClr val="accent1"/>
                </a:solidFill>
              </a:defRPr>
            </a:lvl1pPr>
            <a:lvl2pPr lvl="1" rtl="0">
              <a:spcBef>
                <a:spcPts val="0"/>
              </a:spcBef>
              <a:spcAft>
                <a:spcPts val="0"/>
              </a:spcAft>
              <a:buSzPts val="2800"/>
              <a:buNone/>
              <a:defRPr>
                <a:latin typeface="Nunito SemiBold"/>
                <a:ea typeface="Nunito SemiBold"/>
                <a:cs typeface="Nunito SemiBold"/>
                <a:sym typeface="Nunito SemiBold"/>
              </a:defRPr>
            </a:lvl2pPr>
            <a:lvl3pPr lvl="2" rtl="0">
              <a:spcBef>
                <a:spcPts val="0"/>
              </a:spcBef>
              <a:spcAft>
                <a:spcPts val="0"/>
              </a:spcAft>
              <a:buSzPts val="2800"/>
              <a:buNone/>
              <a:defRPr>
                <a:latin typeface="Nunito SemiBold"/>
                <a:ea typeface="Nunito SemiBold"/>
                <a:cs typeface="Nunito SemiBold"/>
                <a:sym typeface="Nunito SemiBold"/>
              </a:defRPr>
            </a:lvl3pPr>
            <a:lvl4pPr lvl="3" rtl="0">
              <a:spcBef>
                <a:spcPts val="0"/>
              </a:spcBef>
              <a:spcAft>
                <a:spcPts val="0"/>
              </a:spcAft>
              <a:buSzPts val="2800"/>
              <a:buNone/>
              <a:defRPr>
                <a:latin typeface="Nunito SemiBold"/>
                <a:ea typeface="Nunito SemiBold"/>
                <a:cs typeface="Nunito SemiBold"/>
                <a:sym typeface="Nunito SemiBold"/>
              </a:defRPr>
            </a:lvl4pPr>
            <a:lvl5pPr lvl="4" rtl="0">
              <a:spcBef>
                <a:spcPts val="0"/>
              </a:spcBef>
              <a:spcAft>
                <a:spcPts val="0"/>
              </a:spcAft>
              <a:buSzPts val="2800"/>
              <a:buNone/>
              <a:defRPr>
                <a:latin typeface="Nunito SemiBold"/>
                <a:ea typeface="Nunito SemiBold"/>
                <a:cs typeface="Nunito SemiBold"/>
                <a:sym typeface="Nunito SemiBold"/>
              </a:defRPr>
            </a:lvl5pPr>
            <a:lvl6pPr lvl="5" rtl="0">
              <a:spcBef>
                <a:spcPts val="0"/>
              </a:spcBef>
              <a:spcAft>
                <a:spcPts val="0"/>
              </a:spcAft>
              <a:buSzPts val="2800"/>
              <a:buNone/>
              <a:defRPr>
                <a:latin typeface="Nunito SemiBold"/>
                <a:ea typeface="Nunito SemiBold"/>
                <a:cs typeface="Nunito SemiBold"/>
                <a:sym typeface="Nunito SemiBold"/>
              </a:defRPr>
            </a:lvl6pPr>
            <a:lvl7pPr lvl="6" rtl="0">
              <a:spcBef>
                <a:spcPts val="0"/>
              </a:spcBef>
              <a:spcAft>
                <a:spcPts val="0"/>
              </a:spcAft>
              <a:buSzPts val="2800"/>
              <a:buNone/>
              <a:defRPr>
                <a:latin typeface="Nunito SemiBold"/>
                <a:ea typeface="Nunito SemiBold"/>
                <a:cs typeface="Nunito SemiBold"/>
                <a:sym typeface="Nunito SemiBold"/>
              </a:defRPr>
            </a:lvl7pPr>
            <a:lvl8pPr lvl="7" rtl="0">
              <a:spcBef>
                <a:spcPts val="0"/>
              </a:spcBef>
              <a:spcAft>
                <a:spcPts val="0"/>
              </a:spcAft>
              <a:buSzPts val="2800"/>
              <a:buNone/>
              <a:defRPr>
                <a:latin typeface="Nunito SemiBold"/>
                <a:ea typeface="Nunito SemiBold"/>
                <a:cs typeface="Nunito SemiBold"/>
                <a:sym typeface="Nunito SemiBold"/>
              </a:defRPr>
            </a:lvl8pPr>
            <a:lvl9pPr lvl="8" rtl="0">
              <a:spcBef>
                <a:spcPts val="0"/>
              </a:spcBef>
              <a:spcAft>
                <a:spcPts val="0"/>
              </a:spcAft>
              <a:buSzPts val="2800"/>
              <a:buNone/>
              <a:defRPr>
                <a:latin typeface="Nunito SemiBold"/>
                <a:ea typeface="Nunito SemiBold"/>
                <a:cs typeface="Nunito SemiBold"/>
                <a:sym typeface="Nunito SemiBold"/>
              </a:defRPr>
            </a:lvl9pPr>
          </a:lstStyle>
          <a:p/>
        </p:txBody>
      </p:sp>
      <p:sp>
        <p:nvSpPr>
          <p:cNvPr id="1606" name="Google Shape;1606;p15"/>
          <p:cNvSpPr txBox="1"/>
          <p:nvPr>
            <p:ph idx="1" type="subTitle"/>
          </p:nvPr>
        </p:nvSpPr>
        <p:spPr>
          <a:xfrm>
            <a:off x="1976150" y="2143225"/>
            <a:ext cx="5191800" cy="119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1607" name="Google Shape;1607;p15"/>
          <p:cNvGrpSpPr/>
          <p:nvPr/>
        </p:nvGrpSpPr>
        <p:grpSpPr>
          <a:xfrm rot="5400000">
            <a:off x="6668600" y="4383587"/>
            <a:ext cx="3398914" cy="1239107"/>
            <a:chOff x="1783500" y="1511200"/>
            <a:chExt cx="1317000" cy="480125"/>
          </a:xfrm>
        </p:grpSpPr>
        <p:sp>
          <p:nvSpPr>
            <p:cNvPr id="1608" name="Google Shape;1608;p15"/>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15"/>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15"/>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15"/>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15"/>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15"/>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15"/>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15"/>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15"/>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15"/>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15"/>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15"/>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15"/>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15"/>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15"/>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15"/>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15"/>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15"/>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15"/>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15"/>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15"/>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15"/>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15"/>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15"/>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15"/>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15"/>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15"/>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15"/>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15"/>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5"/>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15"/>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15"/>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15"/>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15"/>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15"/>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15"/>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15"/>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15"/>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15"/>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15"/>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15"/>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15"/>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15"/>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15"/>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15"/>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15"/>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15"/>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15"/>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15"/>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15"/>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15"/>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15"/>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15"/>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15"/>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15"/>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15"/>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15"/>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15"/>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15"/>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15"/>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15"/>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15"/>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15"/>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15"/>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15"/>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15"/>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15"/>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15"/>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15"/>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15"/>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15"/>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15"/>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15"/>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15"/>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15"/>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15"/>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15"/>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15"/>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6" name="Google Shape;1686;p15"/>
          <p:cNvSpPr/>
          <p:nvPr/>
        </p:nvSpPr>
        <p:spPr>
          <a:xfrm>
            <a:off x="-2509752" y="-1559702"/>
            <a:ext cx="3904350" cy="3904350"/>
          </a:xfrm>
          <a:custGeom>
            <a:rect b="b" l="l" r="r" t="t"/>
            <a:pathLst>
              <a:path extrusionOk="0" h="25673" w="25673">
                <a:moveTo>
                  <a:pt x="12331" y="1"/>
                </a:moveTo>
                <a:lnTo>
                  <a:pt x="12210" y="82"/>
                </a:lnTo>
                <a:lnTo>
                  <a:pt x="12129" y="203"/>
                </a:lnTo>
                <a:lnTo>
                  <a:pt x="12089" y="365"/>
                </a:lnTo>
                <a:lnTo>
                  <a:pt x="12129" y="486"/>
                </a:lnTo>
                <a:lnTo>
                  <a:pt x="12210" y="607"/>
                </a:lnTo>
                <a:lnTo>
                  <a:pt x="12331" y="688"/>
                </a:lnTo>
                <a:lnTo>
                  <a:pt x="12452" y="688"/>
                </a:lnTo>
                <a:lnTo>
                  <a:pt x="12614" y="648"/>
                </a:lnTo>
                <a:lnTo>
                  <a:pt x="12735" y="567"/>
                </a:lnTo>
                <a:lnTo>
                  <a:pt x="12776" y="486"/>
                </a:lnTo>
                <a:lnTo>
                  <a:pt x="12816" y="324"/>
                </a:lnTo>
                <a:lnTo>
                  <a:pt x="12776" y="203"/>
                </a:lnTo>
                <a:lnTo>
                  <a:pt x="12695" y="82"/>
                </a:lnTo>
                <a:lnTo>
                  <a:pt x="12574" y="1"/>
                </a:lnTo>
                <a:close/>
                <a:moveTo>
                  <a:pt x="13787" y="41"/>
                </a:moveTo>
                <a:lnTo>
                  <a:pt x="13665" y="122"/>
                </a:lnTo>
                <a:lnTo>
                  <a:pt x="13584" y="203"/>
                </a:lnTo>
                <a:lnTo>
                  <a:pt x="13544" y="365"/>
                </a:lnTo>
                <a:lnTo>
                  <a:pt x="13544" y="486"/>
                </a:lnTo>
                <a:lnTo>
                  <a:pt x="13625" y="607"/>
                </a:lnTo>
                <a:lnTo>
                  <a:pt x="13706" y="688"/>
                </a:lnTo>
                <a:lnTo>
                  <a:pt x="13867" y="729"/>
                </a:lnTo>
                <a:lnTo>
                  <a:pt x="14029" y="688"/>
                </a:lnTo>
                <a:lnTo>
                  <a:pt x="14110" y="648"/>
                </a:lnTo>
                <a:lnTo>
                  <a:pt x="14191" y="526"/>
                </a:lnTo>
                <a:lnTo>
                  <a:pt x="14231" y="405"/>
                </a:lnTo>
                <a:lnTo>
                  <a:pt x="14231" y="284"/>
                </a:lnTo>
                <a:lnTo>
                  <a:pt x="14150" y="163"/>
                </a:lnTo>
                <a:lnTo>
                  <a:pt x="14070" y="82"/>
                </a:lnTo>
                <a:lnTo>
                  <a:pt x="13908" y="41"/>
                </a:lnTo>
                <a:close/>
                <a:moveTo>
                  <a:pt x="10997" y="122"/>
                </a:moveTo>
                <a:lnTo>
                  <a:pt x="10876" y="163"/>
                </a:lnTo>
                <a:lnTo>
                  <a:pt x="10754" y="243"/>
                </a:lnTo>
                <a:lnTo>
                  <a:pt x="10714" y="365"/>
                </a:lnTo>
                <a:lnTo>
                  <a:pt x="10673" y="526"/>
                </a:lnTo>
                <a:lnTo>
                  <a:pt x="10714" y="648"/>
                </a:lnTo>
                <a:lnTo>
                  <a:pt x="10795" y="729"/>
                </a:lnTo>
                <a:lnTo>
                  <a:pt x="10916" y="809"/>
                </a:lnTo>
                <a:lnTo>
                  <a:pt x="11078" y="809"/>
                </a:lnTo>
                <a:lnTo>
                  <a:pt x="11240" y="769"/>
                </a:lnTo>
                <a:lnTo>
                  <a:pt x="11320" y="688"/>
                </a:lnTo>
                <a:lnTo>
                  <a:pt x="11401" y="567"/>
                </a:lnTo>
                <a:lnTo>
                  <a:pt x="11401" y="405"/>
                </a:lnTo>
                <a:lnTo>
                  <a:pt x="11361" y="284"/>
                </a:lnTo>
                <a:lnTo>
                  <a:pt x="11240" y="163"/>
                </a:lnTo>
                <a:lnTo>
                  <a:pt x="11118" y="122"/>
                </a:lnTo>
                <a:close/>
                <a:moveTo>
                  <a:pt x="15242" y="243"/>
                </a:moveTo>
                <a:lnTo>
                  <a:pt x="15080" y="284"/>
                </a:lnTo>
                <a:lnTo>
                  <a:pt x="14999" y="365"/>
                </a:lnTo>
                <a:lnTo>
                  <a:pt x="14959" y="526"/>
                </a:lnTo>
                <a:lnTo>
                  <a:pt x="14959" y="648"/>
                </a:lnTo>
                <a:lnTo>
                  <a:pt x="14999" y="769"/>
                </a:lnTo>
                <a:lnTo>
                  <a:pt x="15080" y="890"/>
                </a:lnTo>
                <a:lnTo>
                  <a:pt x="15242" y="931"/>
                </a:lnTo>
                <a:lnTo>
                  <a:pt x="15404" y="931"/>
                </a:lnTo>
                <a:lnTo>
                  <a:pt x="15525" y="850"/>
                </a:lnTo>
                <a:lnTo>
                  <a:pt x="15606" y="769"/>
                </a:lnTo>
                <a:lnTo>
                  <a:pt x="15646" y="648"/>
                </a:lnTo>
                <a:lnTo>
                  <a:pt x="15646" y="486"/>
                </a:lnTo>
                <a:lnTo>
                  <a:pt x="15606" y="365"/>
                </a:lnTo>
                <a:lnTo>
                  <a:pt x="15485" y="284"/>
                </a:lnTo>
                <a:lnTo>
                  <a:pt x="15363" y="243"/>
                </a:lnTo>
                <a:close/>
                <a:moveTo>
                  <a:pt x="9541" y="405"/>
                </a:moveTo>
                <a:lnTo>
                  <a:pt x="9420" y="486"/>
                </a:lnTo>
                <a:lnTo>
                  <a:pt x="9339" y="567"/>
                </a:lnTo>
                <a:lnTo>
                  <a:pt x="9299" y="688"/>
                </a:lnTo>
                <a:lnTo>
                  <a:pt x="9299" y="850"/>
                </a:lnTo>
                <a:lnTo>
                  <a:pt x="9339" y="931"/>
                </a:lnTo>
                <a:lnTo>
                  <a:pt x="9420" y="1012"/>
                </a:lnTo>
                <a:lnTo>
                  <a:pt x="9541" y="1092"/>
                </a:lnTo>
                <a:lnTo>
                  <a:pt x="9744" y="1092"/>
                </a:lnTo>
                <a:lnTo>
                  <a:pt x="9865" y="1012"/>
                </a:lnTo>
                <a:lnTo>
                  <a:pt x="9946" y="931"/>
                </a:lnTo>
                <a:lnTo>
                  <a:pt x="9986" y="809"/>
                </a:lnTo>
                <a:lnTo>
                  <a:pt x="9986" y="648"/>
                </a:lnTo>
                <a:lnTo>
                  <a:pt x="9946" y="526"/>
                </a:lnTo>
                <a:lnTo>
                  <a:pt x="9824" y="446"/>
                </a:lnTo>
                <a:lnTo>
                  <a:pt x="9703" y="405"/>
                </a:lnTo>
                <a:close/>
                <a:moveTo>
                  <a:pt x="16657" y="567"/>
                </a:moveTo>
                <a:lnTo>
                  <a:pt x="16536" y="607"/>
                </a:lnTo>
                <a:lnTo>
                  <a:pt x="16414" y="688"/>
                </a:lnTo>
                <a:lnTo>
                  <a:pt x="16334" y="809"/>
                </a:lnTo>
                <a:lnTo>
                  <a:pt x="16334" y="971"/>
                </a:lnTo>
                <a:lnTo>
                  <a:pt x="16374" y="1092"/>
                </a:lnTo>
                <a:lnTo>
                  <a:pt x="16455" y="1214"/>
                </a:lnTo>
                <a:lnTo>
                  <a:pt x="16576" y="1254"/>
                </a:lnTo>
                <a:lnTo>
                  <a:pt x="16657" y="1295"/>
                </a:lnTo>
                <a:lnTo>
                  <a:pt x="16778" y="1254"/>
                </a:lnTo>
                <a:lnTo>
                  <a:pt x="16900" y="1214"/>
                </a:lnTo>
                <a:lnTo>
                  <a:pt x="16980" y="1133"/>
                </a:lnTo>
                <a:lnTo>
                  <a:pt x="17021" y="1052"/>
                </a:lnTo>
                <a:lnTo>
                  <a:pt x="17021" y="890"/>
                </a:lnTo>
                <a:lnTo>
                  <a:pt x="16980" y="769"/>
                </a:lnTo>
                <a:lnTo>
                  <a:pt x="16900" y="648"/>
                </a:lnTo>
                <a:lnTo>
                  <a:pt x="16778" y="607"/>
                </a:lnTo>
                <a:lnTo>
                  <a:pt x="16657" y="567"/>
                </a:lnTo>
                <a:close/>
                <a:moveTo>
                  <a:pt x="8167" y="850"/>
                </a:moveTo>
                <a:lnTo>
                  <a:pt x="8046" y="931"/>
                </a:lnTo>
                <a:lnTo>
                  <a:pt x="7965" y="1052"/>
                </a:lnTo>
                <a:lnTo>
                  <a:pt x="7924" y="1173"/>
                </a:lnTo>
                <a:lnTo>
                  <a:pt x="7965" y="1335"/>
                </a:lnTo>
                <a:lnTo>
                  <a:pt x="8005" y="1416"/>
                </a:lnTo>
                <a:lnTo>
                  <a:pt x="8086" y="1497"/>
                </a:lnTo>
                <a:lnTo>
                  <a:pt x="8167" y="1537"/>
                </a:lnTo>
                <a:lnTo>
                  <a:pt x="8409" y="1537"/>
                </a:lnTo>
                <a:lnTo>
                  <a:pt x="8531" y="1456"/>
                </a:lnTo>
                <a:lnTo>
                  <a:pt x="8612" y="1335"/>
                </a:lnTo>
                <a:lnTo>
                  <a:pt x="8652" y="1214"/>
                </a:lnTo>
                <a:lnTo>
                  <a:pt x="8612" y="1052"/>
                </a:lnTo>
                <a:lnTo>
                  <a:pt x="8531" y="931"/>
                </a:lnTo>
                <a:lnTo>
                  <a:pt x="8450" y="850"/>
                </a:lnTo>
                <a:close/>
                <a:moveTo>
                  <a:pt x="18032" y="1092"/>
                </a:moveTo>
                <a:lnTo>
                  <a:pt x="17870" y="1133"/>
                </a:lnTo>
                <a:lnTo>
                  <a:pt x="17749" y="1173"/>
                </a:lnTo>
                <a:lnTo>
                  <a:pt x="17668" y="1295"/>
                </a:lnTo>
                <a:lnTo>
                  <a:pt x="17668" y="1456"/>
                </a:lnTo>
                <a:lnTo>
                  <a:pt x="17668" y="1578"/>
                </a:lnTo>
                <a:lnTo>
                  <a:pt x="17749" y="1699"/>
                </a:lnTo>
                <a:lnTo>
                  <a:pt x="17870" y="1780"/>
                </a:lnTo>
                <a:lnTo>
                  <a:pt x="17991" y="1820"/>
                </a:lnTo>
                <a:lnTo>
                  <a:pt x="18112" y="1780"/>
                </a:lnTo>
                <a:lnTo>
                  <a:pt x="18193" y="1739"/>
                </a:lnTo>
                <a:lnTo>
                  <a:pt x="18274" y="1699"/>
                </a:lnTo>
                <a:lnTo>
                  <a:pt x="18315" y="1618"/>
                </a:lnTo>
                <a:lnTo>
                  <a:pt x="18355" y="1456"/>
                </a:lnTo>
                <a:lnTo>
                  <a:pt x="18355" y="1335"/>
                </a:lnTo>
                <a:lnTo>
                  <a:pt x="18274" y="1214"/>
                </a:lnTo>
                <a:lnTo>
                  <a:pt x="18153" y="1133"/>
                </a:lnTo>
                <a:lnTo>
                  <a:pt x="18032" y="1092"/>
                </a:lnTo>
                <a:close/>
                <a:moveTo>
                  <a:pt x="6954" y="1416"/>
                </a:moveTo>
                <a:lnTo>
                  <a:pt x="6833" y="1456"/>
                </a:lnTo>
                <a:lnTo>
                  <a:pt x="6711" y="1578"/>
                </a:lnTo>
                <a:lnTo>
                  <a:pt x="6671" y="1699"/>
                </a:lnTo>
                <a:lnTo>
                  <a:pt x="6631" y="1820"/>
                </a:lnTo>
                <a:lnTo>
                  <a:pt x="6671" y="1941"/>
                </a:lnTo>
                <a:lnTo>
                  <a:pt x="6752" y="2022"/>
                </a:lnTo>
                <a:lnTo>
                  <a:pt x="6833" y="2103"/>
                </a:lnTo>
                <a:lnTo>
                  <a:pt x="6914" y="2144"/>
                </a:lnTo>
                <a:lnTo>
                  <a:pt x="6994" y="2144"/>
                </a:lnTo>
                <a:lnTo>
                  <a:pt x="7156" y="2103"/>
                </a:lnTo>
                <a:lnTo>
                  <a:pt x="7277" y="2022"/>
                </a:lnTo>
                <a:lnTo>
                  <a:pt x="7318" y="1901"/>
                </a:lnTo>
                <a:lnTo>
                  <a:pt x="7358" y="1739"/>
                </a:lnTo>
                <a:lnTo>
                  <a:pt x="7318" y="1618"/>
                </a:lnTo>
                <a:lnTo>
                  <a:pt x="7237" y="1497"/>
                </a:lnTo>
                <a:lnTo>
                  <a:pt x="7116" y="1456"/>
                </a:lnTo>
                <a:lnTo>
                  <a:pt x="6954" y="1416"/>
                </a:lnTo>
                <a:close/>
                <a:moveTo>
                  <a:pt x="19164" y="1780"/>
                </a:moveTo>
                <a:lnTo>
                  <a:pt x="19042" y="1820"/>
                </a:lnTo>
                <a:lnTo>
                  <a:pt x="18961" y="1941"/>
                </a:lnTo>
                <a:lnTo>
                  <a:pt x="18921" y="2063"/>
                </a:lnTo>
                <a:lnTo>
                  <a:pt x="18921" y="2184"/>
                </a:lnTo>
                <a:lnTo>
                  <a:pt x="18961" y="2305"/>
                </a:lnTo>
                <a:lnTo>
                  <a:pt x="19083" y="2427"/>
                </a:lnTo>
                <a:lnTo>
                  <a:pt x="19164" y="2467"/>
                </a:lnTo>
                <a:lnTo>
                  <a:pt x="19285" y="2467"/>
                </a:lnTo>
                <a:lnTo>
                  <a:pt x="19447" y="2427"/>
                </a:lnTo>
                <a:lnTo>
                  <a:pt x="19527" y="2386"/>
                </a:lnTo>
                <a:lnTo>
                  <a:pt x="19568" y="2305"/>
                </a:lnTo>
                <a:lnTo>
                  <a:pt x="19608" y="2184"/>
                </a:lnTo>
                <a:lnTo>
                  <a:pt x="19608" y="2022"/>
                </a:lnTo>
                <a:lnTo>
                  <a:pt x="19568" y="1901"/>
                </a:lnTo>
                <a:lnTo>
                  <a:pt x="19447" y="1820"/>
                </a:lnTo>
                <a:lnTo>
                  <a:pt x="19325" y="1780"/>
                </a:lnTo>
                <a:close/>
                <a:moveTo>
                  <a:pt x="5701" y="2184"/>
                </a:moveTo>
                <a:lnTo>
                  <a:pt x="5579" y="2224"/>
                </a:lnTo>
                <a:lnTo>
                  <a:pt x="5458" y="2346"/>
                </a:lnTo>
                <a:lnTo>
                  <a:pt x="5418" y="2467"/>
                </a:lnTo>
                <a:lnTo>
                  <a:pt x="5418" y="2588"/>
                </a:lnTo>
                <a:lnTo>
                  <a:pt x="5499" y="2710"/>
                </a:lnTo>
                <a:lnTo>
                  <a:pt x="5620" y="2831"/>
                </a:lnTo>
                <a:lnTo>
                  <a:pt x="5782" y="2871"/>
                </a:lnTo>
                <a:lnTo>
                  <a:pt x="5862" y="2871"/>
                </a:lnTo>
                <a:lnTo>
                  <a:pt x="5984" y="2831"/>
                </a:lnTo>
                <a:lnTo>
                  <a:pt x="6065" y="2710"/>
                </a:lnTo>
                <a:lnTo>
                  <a:pt x="6105" y="2588"/>
                </a:lnTo>
                <a:lnTo>
                  <a:pt x="6105" y="2467"/>
                </a:lnTo>
                <a:lnTo>
                  <a:pt x="6065" y="2305"/>
                </a:lnTo>
                <a:lnTo>
                  <a:pt x="5984" y="2224"/>
                </a:lnTo>
                <a:lnTo>
                  <a:pt x="5822" y="2184"/>
                </a:lnTo>
                <a:close/>
                <a:moveTo>
                  <a:pt x="20417" y="2548"/>
                </a:moveTo>
                <a:lnTo>
                  <a:pt x="20255" y="2629"/>
                </a:lnTo>
                <a:lnTo>
                  <a:pt x="20174" y="2710"/>
                </a:lnTo>
                <a:lnTo>
                  <a:pt x="20093" y="2831"/>
                </a:lnTo>
                <a:lnTo>
                  <a:pt x="20093" y="2952"/>
                </a:lnTo>
                <a:lnTo>
                  <a:pt x="20134" y="3114"/>
                </a:lnTo>
                <a:lnTo>
                  <a:pt x="20215" y="3195"/>
                </a:lnTo>
                <a:lnTo>
                  <a:pt x="20336" y="3276"/>
                </a:lnTo>
                <a:lnTo>
                  <a:pt x="20457" y="3276"/>
                </a:lnTo>
                <a:lnTo>
                  <a:pt x="20619" y="3235"/>
                </a:lnTo>
                <a:lnTo>
                  <a:pt x="20740" y="3154"/>
                </a:lnTo>
                <a:lnTo>
                  <a:pt x="20781" y="2993"/>
                </a:lnTo>
                <a:lnTo>
                  <a:pt x="20781" y="2871"/>
                </a:lnTo>
                <a:lnTo>
                  <a:pt x="20740" y="2750"/>
                </a:lnTo>
                <a:lnTo>
                  <a:pt x="20659" y="2629"/>
                </a:lnTo>
                <a:lnTo>
                  <a:pt x="20538" y="2588"/>
                </a:lnTo>
                <a:lnTo>
                  <a:pt x="20417" y="2548"/>
                </a:lnTo>
                <a:close/>
                <a:moveTo>
                  <a:pt x="4690" y="3033"/>
                </a:moveTo>
                <a:lnTo>
                  <a:pt x="4528" y="3073"/>
                </a:lnTo>
                <a:lnTo>
                  <a:pt x="4407" y="3114"/>
                </a:lnTo>
                <a:lnTo>
                  <a:pt x="4326" y="3235"/>
                </a:lnTo>
                <a:lnTo>
                  <a:pt x="4286" y="3356"/>
                </a:lnTo>
                <a:lnTo>
                  <a:pt x="4326" y="3518"/>
                </a:lnTo>
                <a:lnTo>
                  <a:pt x="4367" y="3639"/>
                </a:lnTo>
                <a:lnTo>
                  <a:pt x="4488" y="3720"/>
                </a:lnTo>
                <a:lnTo>
                  <a:pt x="4650" y="3761"/>
                </a:lnTo>
                <a:lnTo>
                  <a:pt x="4771" y="3720"/>
                </a:lnTo>
                <a:lnTo>
                  <a:pt x="4892" y="3680"/>
                </a:lnTo>
                <a:lnTo>
                  <a:pt x="4973" y="3559"/>
                </a:lnTo>
                <a:lnTo>
                  <a:pt x="5013" y="3437"/>
                </a:lnTo>
                <a:lnTo>
                  <a:pt x="4973" y="3276"/>
                </a:lnTo>
                <a:lnTo>
                  <a:pt x="4933" y="3154"/>
                </a:lnTo>
                <a:lnTo>
                  <a:pt x="4811" y="3073"/>
                </a:lnTo>
                <a:lnTo>
                  <a:pt x="4690" y="3033"/>
                </a:lnTo>
                <a:close/>
                <a:moveTo>
                  <a:pt x="21508" y="3478"/>
                </a:moveTo>
                <a:lnTo>
                  <a:pt x="21387" y="3518"/>
                </a:lnTo>
                <a:lnTo>
                  <a:pt x="21266" y="3599"/>
                </a:lnTo>
                <a:lnTo>
                  <a:pt x="21185" y="3720"/>
                </a:lnTo>
                <a:lnTo>
                  <a:pt x="21185" y="3842"/>
                </a:lnTo>
                <a:lnTo>
                  <a:pt x="21185" y="4003"/>
                </a:lnTo>
                <a:lnTo>
                  <a:pt x="21266" y="4125"/>
                </a:lnTo>
                <a:lnTo>
                  <a:pt x="21387" y="4165"/>
                </a:lnTo>
                <a:lnTo>
                  <a:pt x="21508" y="4205"/>
                </a:lnTo>
                <a:lnTo>
                  <a:pt x="21670" y="4165"/>
                </a:lnTo>
                <a:lnTo>
                  <a:pt x="21791" y="4084"/>
                </a:lnTo>
                <a:lnTo>
                  <a:pt x="21872" y="3963"/>
                </a:lnTo>
                <a:lnTo>
                  <a:pt x="21872" y="3842"/>
                </a:lnTo>
                <a:lnTo>
                  <a:pt x="21832" y="3720"/>
                </a:lnTo>
                <a:lnTo>
                  <a:pt x="21751" y="3599"/>
                </a:lnTo>
                <a:lnTo>
                  <a:pt x="21670" y="3518"/>
                </a:lnTo>
                <a:lnTo>
                  <a:pt x="21508" y="3478"/>
                </a:lnTo>
                <a:close/>
                <a:moveTo>
                  <a:pt x="3598" y="4044"/>
                </a:moveTo>
                <a:lnTo>
                  <a:pt x="3477" y="4084"/>
                </a:lnTo>
                <a:lnTo>
                  <a:pt x="3356" y="4165"/>
                </a:lnTo>
                <a:lnTo>
                  <a:pt x="3275" y="4286"/>
                </a:lnTo>
                <a:lnTo>
                  <a:pt x="3275" y="4408"/>
                </a:lnTo>
                <a:lnTo>
                  <a:pt x="3315" y="4529"/>
                </a:lnTo>
                <a:lnTo>
                  <a:pt x="3396" y="4650"/>
                </a:lnTo>
                <a:lnTo>
                  <a:pt x="3518" y="4731"/>
                </a:lnTo>
                <a:lnTo>
                  <a:pt x="3760" y="4731"/>
                </a:lnTo>
                <a:lnTo>
                  <a:pt x="3881" y="4610"/>
                </a:lnTo>
                <a:lnTo>
                  <a:pt x="3962" y="4529"/>
                </a:lnTo>
                <a:lnTo>
                  <a:pt x="4003" y="4367"/>
                </a:lnTo>
                <a:lnTo>
                  <a:pt x="3962" y="4246"/>
                </a:lnTo>
                <a:lnTo>
                  <a:pt x="3881" y="4125"/>
                </a:lnTo>
                <a:lnTo>
                  <a:pt x="3760" y="4044"/>
                </a:lnTo>
                <a:close/>
                <a:moveTo>
                  <a:pt x="22519" y="4529"/>
                </a:moveTo>
                <a:lnTo>
                  <a:pt x="22398" y="4569"/>
                </a:lnTo>
                <a:lnTo>
                  <a:pt x="22277" y="4610"/>
                </a:lnTo>
                <a:lnTo>
                  <a:pt x="22196" y="4731"/>
                </a:lnTo>
                <a:lnTo>
                  <a:pt x="22155" y="4852"/>
                </a:lnTo>
                <a:lnTo>
                  <a:pt x="22155" y="5014"/>
                </a:lnTo>
                <a:lnTo>
                  <a:pt x="22196" y="5135"/>
                </a:lnTo>
                <a:lnTo>
                  <a:pt x="22357" y="5216"/>
                </a:lnTo>
                <a:lnTo>
                  <a:pt x="22479" y="5257"/>
                </a:lnTo>
                <a:lnTo>
                  <a:pt x="22600" y="5216"/>
                </a:lnTo>
                <a:lnTo>
                  <a:pt x="22721" y="5176"/>
                </a:lnTo>
                <a:lnTo>
                  <a:pt x="22802" y="5054"/>
                </a:lnTo>
                <a:lnTo>
                  <a:pt x="22843" y="4933"/>
                </a:lnTo>
                <a:lnTo>
                  <a:pt x="22843" y="4812"/>
                </a:lnTo>
                <a:lnTo>
                  <a:pt x="22762" y="4691"/>
                </a:lnTo>
                <a:lnTo>
                  <a:pt x="22640" y="4569"/>
                </a:lnTo>
                <a:lnTo>
                  <a:pt x="22519" y="4529"/>
                </a:lnTo>
                <a:close/>
                <a:moveTo>
                  <a:pt x="2669" y="5135"/>
                </a:moveTo>
                <a:lnTo>
                  <a:pt x="2547" y="5176"/>
                </a:lnTo>
                <a:lnTo>
                  <a:pt x="2426" y="5297"/>
                </a:lnTo>
                <a:lnTo>
                  <a:pt x="2386" y="5418"/>
                </a:lnTo>
                <a:lnTo>
                  <a:pt x="2386" y="5540"/>
                </a:lnTo>
                <a:lnTo>
                  <a:pt x="2426" y="5661"/>
                </a:lnTo>
                <a:lnTo>
                  <a:pt x="2507" y="5782"/>
                </a:lnTo>
                <a:lnTo>
                  <a:pt x="2628" y="5823"/>
                </a:lnTo>
                <a:lnTo>
                  <a:pt x="2709" y="5863"/>
                </a:lnTo>
                <a:lnTo>
                  <a:pt x="2871" y="5823"/>
                </a:lnTo>
                <a:lnTo>
                  <a:pt x="3032" y="5701"/>
                </a:lnTo>
                <a:lnTo>
                  <a:pt x="3073" y="5580"/>
                </a:lnTo>
                <a:lnTo>
                  <a:pt x="3073" y="5418"/>
                </a:lnTo>
                <a:lnTo>
                  <a:pt x="3032" y="5297"/>
                </a:lnTo>
                <a:lnTo>
                  <a:pt x="2952" y="5216"/>
                </a:lnTo>
                <a:lnTo>
                  <a:pt x="2790" y="5135"/>
                </a:lnTo>
                <a:close/>
                <a:moveTo>
                  <a:pt x="23287" y="5701"/>
                </a:moveTo>
                <a:lnTo>
                  <a:pt x="23126" y="5742"/>
                </a:lnTo>
                <a:lnTo>
                  <a:pt x="23045" y="5863"/>
                </a:lnTo>
                <a:lnTo>
                  <a:pt x="22964" y="5984"/>
                </a:lnTo>
                <a:lnTo>
                  <a:pt x="22964" y="6106"/>
                </a:lnTo>
                <a:lnTo>
                  <a:pt x="23045" y="6227"/>
                </a:lnTo>
                <a:lnTo>
                  <a:pt x="23166" y="6348"/>
                </a:lnTo>
                <a:lnTo>
                  <a:pt x="23328" y="6389"/>
                </a:lnTo>
                <a:lnTo>
                  <a:pt x="23449" y="6389"/>
                </a:lnTo>
                <a:lnTo>
                  <a:pt x="23530" y="6348"/>
                </a:lnTo>
                <a:lnTo>
                  <a:pt x="23611" y="6267"/>
                </a:lnTo>
                <a:lnTo>
                  <a:pt x="23692" y="6106"/>
                </a:lnTo>
                <a:lnTo>
                  <a:pt x="23692" y="5984"/>
                </a:lnTo>
                <a:lnTo>
                  <a:pt x="23611" y="5863"/>
                </a:lnTo>
                <a:lnTo>
                  <a:pt x="23530" y="5742"/>
                </a:lnTo>
                <a:lnTo>
                  <a:pt x="23409" y="5701"/>
                </a:lnTo>
                <a:close/>
                <a:moveTo>
                  <a:pt x="1860" y="6348"/>
                </a:moveTo>
                <a:lnTo>
                  <a:pt x="1739" y="6429"/>
                </a:lnTo>
                <a:lnTo>
                  <a:pt x="1658" y="6510"/>
                </a:lnTo>
                <a:lnTo>
                  <a:pt x="1617" y="6672"/>
                </a:lnTo>
                <a:lnTo>
                  <a:pt x="1617" y="6793"/>
                </a:lnTo>
                <a:lnTo>
                  <a:pt x="1658" y="6914"/>
                </a:lnTo>
                <a:lnTo>
                  <a:pt x="1779" y="6995"/>
                </a:lnTo>
                <a:lnTo>
                  <a:pt x="1941" y="7035"/>
                </a:lnTo>
                <a:lnTo>
                  <a:pt x="2143" y="6995"/>
                </a:lnTo>
                <a:lnTo>
                  <a:pt x="2224" y="6955"/>
                </a:lnTo>
                <a:lnTo>
                  <a:pt x="2264" y="6874"/>
                </a:lnTo>
                <a:lnTo>
                  <a:pt x="2305" y="6752"/>
                </a:lnTo>
                <a:lnTo>
                  <a:pt x="2305" y="6591"/>
                </a:lnTo>
                <a:lnTo>
                  <a:pt x="2224" y="6469"/>
                </a:lnTo>
                <a:lnTo>
                  <a:pt x="2143" y="6389"/>
                </a:lnTo>
                <a:lnTo>
                  <a:pt x="1981" y="6348"/>
                </a:lnTo>
                <a:close/>
                <a:moveTo>
                  <a:pt x="23894" y="6955"/>
                </a:moveTo>
                <a:lnTo>
                  <a:pt x="23772" y="7076"/>
                </a:lnTo>
                <a:lnTo>
                  <a:pt x="23692" y="7157"/>
                </a:lnTo>
                <a:lnTo>
                  <a:pt x="23692" y="7318"/>
                </a:lnTo>
                <a:lnTo>
                  <a:pt x="23732" y="7440"/>
                </a:lnTo>
                <a:lnTo>
                  <a:pt x="23772" y="7521"/>
                </a:lnTo>
                <a:lnTo>
                  <a:pt x="23853" y="7601"/>
                </a:lnTo>
                <a:lnTo>
                  <a:pt x="23934" y="7642"/>
                </a:lnTo>
                <a:lnTo>
                  <a:pt x="24015" y="7642"/>
                </a:lnTo>
                <a:lnTo>
                  <a:pt x="24177" y="7601"/>
                </a:lnTo>
                <a:lnTo>
                  <a:pt x="24298" y="7521"/>
                </a:lnTo>
                <a:lnTo>
                  <a:pt x="24379" y="7399"/>
                </a:lnTo>
                <a:lnTo>
                  <a:pt x="24379" y="7278"/>
                </a:lnTo>
                <a:lnTo>
                  <a:pt x="24338" y="7116"/>
                </a:lnTo>
                <a:lnTo>
                  <a:pt x="24258" y="7035"/>
                </a:lnTo>
                <a:lnTo>
                  <a:pt x="24136" y="6955"/>
                </a:lnTo>
                <a:close/>
                <a:moveTo>
                  <a:pt x="1334" y="7601"/>
                </a:moveTo>
                <a:lnTo>
                  <a:pt x="1213" y="7642"/>
                </a:lnTo>
                <a:lnTo>
                  <a:pt x="1092" y="7723"/>
                </a:lnTo>
                <a:lnTo>
                  <a:pt x="1011" y="7844"/>
                </a:lnTo>
                <a:lnTo>
                  <a:pt x="971" y="7965"/>
                </a:lnTo>
                <a:lnTo>
                  <a:pt x="1011" y="8127"/>
                </a:lnTo>
                <a:lnTo>
                  <a:pt x="1092" y="8208"/>
                </a:lnTo>
                <a:lnTo>
                  <a:pt x="1173" y="8289"/>
                </a:lnTo>
                <a:lnTo>
                  <a:pt x="1334" y="8329"/>
                </a:lnTo>
                <a:lnTo>
                  <a:pt x="1415" y="8329"/>
                </a:lnTo>
                <a:lnTo>
                  <a:pt x="1537" y="8289"/>
                </a:lnTo>
                <a:lnTo>
                  <a:pt x="1617" y="8208"/>
                </a:lnTo>
                <a:lnTo>
                  <a:pt x="1658" y="8127"/>
                </a:lnTo>
                <a:lnTo>
                  <a:pt x="1698" y="7965"/>
                </a:lnTo>
                <a:lnTo>
                  <a:pt x="1658" y="7844"/>
                </a:lnTo>
                <a:lnTo>
                  <a:pt x="1577" y="7723"/>
                </a:lnTo>
                <a:lnTo>
                  <a:pt x="1456" y="7642"/>
                </a:lnTo>
                <a:lnTo>
                  <a:pt x="1334" y="7601"/>
                </a:lnTo>
                <a:close/>
                <a:moveTo>
                  <a:pt x="24460" y="8248"/>
                </a:moveTo>
                <a:lnTo>
                  <a:pt x="24338" y="8329"/>
                </a:lnTo>
                <a:lnTo>
                  <a:pt x="24258" y="8450"/>
                </a:lnTo>
                <a:lnTo>
                  <a:pt x="24258" y="8572"/>
                </a:lnTo>
                <a:lnTo>
                  <a:pt x="24258" y="8733"/>
                </a:lnTo>
                <a:lnTo>
                  <a:pt x="24298" y="8814"/>
                </a:lnTo>
                <a:lnTo>
                  <a:pt x="24379" y="8895"/>
                </a:lnTo>
                <a:lnTo>
                  <a:pt x="24500" y="8936"/>
                </a:lnTo>
                <a:lnTo>
                  <a:pt x="24702" y="8936"/>
                </a:lnTo>
                <a:lnTo>
                  <a:pt x="24824" y="8855"/>
                </a:lnTo>
                <a:lnTo>
                  <a:pt x="24904" y="8733"/>
                </a:lnTo>
                <a:lnTo>
                  <a:pt x="24945" y="8612"/>
                </a:lnTo>
                <a:lnTo>
                  <a:pt x="24945" y="8491"/>
                </a:lnTo>
                <a:lnTo>
                  <a:pt x="24864" y="8370"/>
                </a:lnTo>
                <a:lnTo>
                  <a:pt x="24743" y="8289"/>
                </a:lnTo>
                <a:lnTo>
                  <a:pt x="24621" y="8248"/>
                </a:lnTo>
                <a:close/>
                <a:moveTo>
                  <a:pt x="809" y="8976"/>
                </a:moveTo>
                <a:lnTo>
                  <a:pt x="688" y="9016"/>
                </a:lnTo>
                <a:lnTo>
                  <a:pt x="566" y="9097"/>
                </a:lnTo>
                <a:lnTo>
                  <a:pt x="526" y="9219"/>
                </a:lnTo>
                <a:lnTo>
                  <a:pt x="485" y="9340"/>
                </a:lnTo>
                <a:lnTo>
                  <a:pt x="526" y="9502"/>
                </a:lnTo>
                <a:lnTo>
                  <a:pt x="607" y="9582"/>
                </a:lnTo>
                <a:lnTo>
                  <a:pt x="768" y="9663"/>
                </a:lnTo>
                <a:lnTo>
                  <a:pt x="971" y="9663"/>
                </a:lnTo>
                <a:lnTo>
                  <a:pt x="1051" y="9582"/>
                </a:lnTo>
                <a:lnTo>
                  <a:pt x="1132" y="9502"/>
                </a:lnTo>
                <a:lnTo>
                  <a:pt x="1173" y="9421"/>
                </a:lnTo>
                <a:lnTo>
                  <a:pt x="1213" y="9259"/>
                </a:lnTo>
                <a:lnTo>
                  <a:pt x="1173" y="9138"/>
                </a:lnTo>
                <a:lnTo>
                  <a:pt x="1092" y="9057"/>
                </a:lnTo>
                <a:lnTo>
                  <a:pt x="930" y="8976"/>
                </a:lnTo>
                <a:close/>
                <a:moveTo>
                  <a:pt x="24904" y="9623"/>
                </a:moveTo>
                <a:lnTo>
                  <a:pt x="24783" y="9663"/>
                </a:lnTo>
                <a:lnTo>
                  <a:pt x="24702" y="9785"/>
                </a:lnTo>
                <a:lnTo>
                  <a:pt x="24662" y="9906"/>
                </a:lnTo>
                <a:lnTo>
                  <a:pt x="24662" y="10068"/>
                </a:lnTo>
                <a:lnTo>
                  <a:pt x="24702" y="10148"/>
                </a:lnTo>
                <a:lnTo>
                  <a:pt x="24783" y="10229"/>
                </a:lnTo>
                <a:lnTo>
                  <a:pt x="24864" y="10310"/>
                </a:lnTo>
                <a:lnTo>
                  <a:pt x="25066" y="10310"/>
                </a:lnTo>
                <a:lnTo>
                  <a:pt x="25187" y="10270"/>
                </a:lnTo>
                <a:lnTo>
                  <a:pt x="25309" y="10148"/>
                </a:lnTo>
                <a:lnTo>
                  <a:pt x="25349" y="10027"/>
                </a:lnTo>
                <a:lnTo>
                  <a:pt x="25349" y="9906"/>
                </a:lnTo>
                <a:lnTo>
                  <a:pt x="25268" y="9744"/>
                </a:lnTo>
                <a:lnTo>
                  <a:pt x="25187" y="9663"/>
                </a:lnTo>
                <a:lnTo>
                  <a:pt x="25066" y="9623"/>
                </a:lnTo>
                <a:close/>
                <a:moveTo>
                  <a:pt x="445" y="10351"/>
                </a:moveTo>
                <a:lnTo>
                  <a:pt x="324" y="10431"/>
                </a:lnTo>
                <a:lnTo>
                  <a:pt x="243" y="10512"/>
                </a:lnTo>
                <a:lnTo>
                  <a:pt x="162" y="10634"/>
                </a:lnTo>
                <a:lnTo>
                  <a:pt x="202" y="10795"/>
                </a:lnTo>
                <a:lnTo>
                  <a:pt x="243" y="10917"/>
                </a:lnTo>
                <a:lnTo>
                  <a:pt x="324" y="10997"/>
                </a:lnTo>
                <a:lnTo>
                  <a:pt x="485" y="11038"/>
                </a:lnTo>
                <a:lnTo>
                  <a:pt x="526" y="11078"/>
                </a:lnTo>
                <a:lnTo>
                  <a:pt x="647" y="11038"/>
                </a:lnTo>
                <a:lnTo>
                  <a:pt x="768" y="10997"/>
                </a:lnTo>
                <a:lnTo>
                  <a:pt x="849" y="10876"/>
                </a:lnTo>
                <a:lnTo>
                  <a:pt x="890" y="10755"/>
                </a:lnTo>
                <a:lnTo>
                  <a:pt x="890" y="10634"/>
                </a:lnTo>
                <a:lnTo>
                  <a:pt x="809" y="10512"/>
                </a:lnTo>
                <a:lnTo>
                  <a:pt x="728" y="10391"/>
                </a:lnTo>
                <a:lnTo>
                  <a:pt x="607" y="10351"/>
                </a:lnTo>
                <a:close/>
                <a:moveTo>
                  <a:pt x="25187" y="11038"/>
                </a:moveTo>
                <a:lnTo>
                  <a:pt x="25066" y="11078"/>
                </a:lnTo>
                <a:lnTo>
                  <a:pt x="24945" y="11159"/>
                </a:lnTo>
                <a:lnTo>
                  <a:pt x="24904" y="11280"/>
                </a:lnTo>
                <a:lnTo>
                  <a:pt x="24904" y="11402"/>
                </a:lnTo>
                <a:lnTo>
                  <a:pt x="24945" y="11523"/>
                </a:lnTo>
                <a:lnTo>
                  <a:pt x="24985" y="11644"/>
                </a:lnTo>
                <a:lnTo>
                  <a:pt x="25107" y="11685"/>
                </a:lnTo>
                <a:lnTo>
                  <a:pt x="25228" y="11725"/>
                </a:lnTo>
                <a:lnTo>
                  <a:pt x="25268" y="11725"/>
                </a:lnTo>
                <a:lnTo>
                  <a:pt x="25430" y="11685"/>
                </a:lnTo>
                <a:lnTo>
                  <a:pt x="25511" y="11604"/>
                </a:lnTo>
                <a:lnTo>
                  <a:pt x="25592" y="11483"/>
                </a:lnTo>
                <a:lnTo>
                  <a:pt x="25592" y="11321"/>
                </a:lnTo>
                <a:lnTo>
                  <a:pt x="25551" y="11200"/>
                </a:lnTo>
                <a:lnTo>
                  <a:pt x="25470" y="11078"/>
                </a:lnTo>
                <a:lnTo>
                  <a:pt x="25349" y="11038"/>
                </a:lnTo>
                <a:close/>
                <a:moveTo>
                  <a:pt x="405" y="11766"/>
                </a:moveTo>
                <a:lnTo>
                  <a:pt x="243" y="11806"/>
                </a:lnTo>
                <a:lnTo>
                  <a:pt x="122" y="11846"/>
                </a:lnTo>
                <a:lnTo>
                  <a:pt x="41" y="11968"/>
                </a:lnTo>
                <a:lnTo>
                  <a:pt x="0" y="12089"/>
                </a:lnTo>
                <a:lnTo>
                  <a:pt x="41" y="12251"/>
                </a:lnTo>
                <a:lnTo>
                  <a:pt x="122" y="12372"/>
                </a:lnTo>
                <a:lnTo>
                  <a:pt x="202" y="12453"/>
                </a:lnTo>
                <a:lnTo>
                  <a:pt x="364" y="12493"/>
                </a:lnTo>
                <a:lnTo>
                  <a:pt x="485" y="12453"/>
                </a:lnTo>
                <a:lnTo>
                  <a:pt x="607" y="12372"/>
                </a:lnTo>
                <a:lnTo>
                  <a:pt x="688" y="12291"/>
                </a:lnTo>
                <a:lnTo>
                  <a:pt x="728" y="12129"/>
                </a:lnTo>
                <a:lnTo>
                  <a:pt x="688" y="12008"/>
                </a:lnTo>
                <a:lnTo>
                  <a:pt x="647" y="11887"/>
                </a:lnTo>
                <a:lnTo>
                  <a:pt x="526" y="11806"/>
                </a:lnTo>
                <a:lnTo>
                  <a:pt x="405" y="11766"/>
                </a:lnTo>
                <a:close/>
                <a:moveTo>
                  <a:pt x="25187" y="12453"/>
                </a:moveTo>
                <a:lnTo>
                  <a:pt x="25066" y="12534"/>
                </a:lnTo>
                <a:lnTo>
                  <a:pt x="24985" y="12655"/>
                </a:lnTo>
                <a:lnTo>
                  <a:pt x="24985" y="12776"/>
                </a:lnTo>
                <a:lnTo>
                  <a:pt x="24985" y="12817"/>
                </a:lnTo>
                <a:lnTo>
                  <a:pt x="24985" y="12978"/>
                </a:lnTo>
                <a:lnTo>
                  <a:pt x="25066" y="13059"/>
                </a:lnTo>
                <a:lnTo>
                  <a:pt x="25187" y="13140"/>
                </a:lnTo>
                <a:lnTo>
                  <a:pt x="25309" y="13181"/>
                </a:lnTo>
                <a:lnTo>
                  <a:pt x="25470" y="13140"/>
                </a:lnTo>
                <a:lnTo>
                  <a:pt x="25592" y="13059"/>
                </a:lnTo>
                <a:lnTo>
                  <a:pt x="25632" y="12978"/>
                </a:lnTo>
                <a:lnTo>
                  <a:pt x="25673" y="12817"/>
                </a:lnTo>
                <a:lnTo>
                  <a:pt x="25673" y="12776"/>
                </a:lnTo>
                <a:lnTo>
                  <a:pt x="25632" y="12655"/>
                </a:lnTo>
                <a:lnTo>
                  <a:pt x="25592" y="12534"/>
                </a:lnTo>
                <a:lnTo>
                  <a:pt x="25470" y="12453"/>
                </a:lnTo>
                <a:close/>
                <a:moveTo>
                  <a:pt x="364" y="13181"/>
                </a:moveTo>
                <a:lnTo>
                  <a:pt x="202" y="13221"/>
                </a:lnTo>
                <a:lnTo>
                  <a:pt x="122" y="13302"/>
                </a:lnTo>
                <a:lnTo>
                  <a:pt x="41" y="13423"/>
                </a:lnTo>
                <a:lnTo>
                  <a:pt x="0" y="13585"/>
                </a:lnTo>
                <a:lnTo>
                  <a:pt x="41" y="13706"/>
                </a:lnTo>
                <a:lnTo>
                  <a:pt x="122" y="13787"/>
                </a:lnTo>
                <a:lnTo>
                  <a:pt x="243" y="13868"/>
                </a:lnTo>
                <a:lnTo>
                  <a:pt x="364" y="13908"/>
                </a:lnTo>
                <a:lnTo>
                  <a:pt x="405" y="13908"/>
                </a:lnTo>
                <a:lnTo>
                  <a:pt x="526" y="13868"/>
                </a:lnTo>
                <a:lnTo>
                  <a:pt x="647" y="13787"/>
                </a:lnTo>
                <a:lnTo>
                  <a:pt x="688" y="13666"/>
                </a:lnTo>
                <a:lnTo>
                  <a:pt x="728" y="13544"/>
                </a:lnTo>
                <a:lnTo>
                  <a:pt x="688" y="13383"/>
                </a:lnTo>
                <a:lnTo>
                  <a:pt x="607" y="13302"/>
                </a:lnTo>
                <a:lnTo>
                  <a:pt x="485" y="13221"/>
                </a:lnTo>
                <a:lnTo>
                  <a:pt x="364" y="13181"/>
                </a:lnTo>
                <a:close/>
                <a:moveTo>
                  <a:pt x="25147" y="13908"/>
                </a:moveTo>
                <a:lnTo>
                  <a:pt x="25026" y="13949"/>
                </a:lnTo>
                <a:lnTo>
                  <a:pt x="24945" y="14070"/>
                </a:lnTo>
                <a:lnTo>
                  <a:pt x="24904" y="14191"/>
                </a:lnTo>
                <a:lnTo>
                  <a:pt x="24904" y="14353"/>
                </a:lnTo>
                <a:lnTo>
                  <a:pt x="24985" y="14474"/>
                </a:lnTo>
                <a:lnTo>
                  <a:pt x="25066" y="14555"/>
                </a:lnTo>
                <a:lnTo>
                  <a:pt x="25187" y="14596"/>
                </a:lnTo>
                <a:lnTo>
                  <a:pt x="25228" y="14596"/>
                </a:lnTo>
                <a:lnTo>
                  <a:pt x="25390" y="14555"/>
                </a:lnTo>
                <a:lnTo>
                  <a:pt x="25470" y="14515"/>
                </a:lnTo>
                <a:lnTo>
                  <a:pt x="25551" y="14393"/>
                </a:lnTo>
                <a:lnTo>
                  <a:pt x="25592" y="14272"/>
                </a:lnTo>
                <a:lnTo>
                  <a:pt x="25592" y="14151"/>
                </a:lnTo>
                <a:lnTo>
                  <a:pt x="25511" y="14030"/>
                </a:lnTo>
                <a:lnTo>
                  <a:pt x="25430" y="13949"/>
                </a:lnTo>
                <a:lnTo>
                  <a:pt x="25268" y="13908"/>
                </a:lnTo>
                <a:close/>
                <a:moveTo>
                  <a:pt x="485" y="14596"/>
                </a:moveTo>
                <a:lnTo>
                  <a:pt x="324" y="14676"/>
                </a:lnTo>
                <a:lnTo>
                  <a:pt x="243" y="14757"/>
                </a:lnTo>
                <a:lnTo>
                  <a:pt x="202" y="14879"/>
                </a:lnTo>
                <a:lnTo>
                  <a:pt x="202" y="15040"/>
                </a:lnTo>
                <a:lnTo>
                  <a:pt x="243" y="15162"/>
                </a:lnTo>
                <a:lnTo>
                  <a:pt x="324" y="15242"/>
                </a:lnTo>
                <a:lnTo>
                  <a:pt x="405" y="15283"/>
                </a:lnTo>
                <a:lnTo>
                  <a:pt x="526" y="15323"/>
                </a:lnTo>
                <a:lnTo>
                  <a:pt x="607" y="15323"/>
                </a:lnTo>
                <a:lnTo>
                  <a:pt x="728" y="15242"/>
                </a:lnTo>
                <a:lnTo>
                  <a:pt x="809" y="15162"/>
                </a:lnTo>
                <a:lnTo>
                  <a:pt x="890" y="15040"/>
                </a:lnTo>
                <a:lnTo>
                  <a:pt x="890" y="14919"/>
                </a:lnTo>
                <a:lnTo>
                  <a:pt x="849" y="14757"/>
                </a:lnTo>
                <a:lnTo>
                  <a:pt x="728" y="14676"/>
                </a:lnTo>
                <a:lnTo>
                  <a:pt x="607" y="14636"/>
                </a:lnTo>
                <a:lnTo>
                  <a:pt x="485" y="14596"/>
                </a:lnTo>
                <a:close/>
                <a:moveTo>
                  <a:pt x="24945" y="15283"/>
                </a:moveTo>
                <a:lnTo>
                  <a:pt x="24824" y="15364"/>
                </a:lnTo>
                <a:lnTo>
                  <a:pt x="24702" y="15445"/>
                </a:lnTo>
                <a:lnTo>
                  <a:pt x="24662" y="15566"/>
                </a:lnTo>
                <a:lnTo>
                  <a:pt x="24662" y="15728"/>
                </a:lnTo>
                <a:lnTo>
                  <a:pt x="24702" y="15849"/>
                </a:lnTo>
                <a:lnTo>
                  <a:pt x="24783" y="15930"/>
                </a:lnTo>
                <a:lnTo>
                  <a:pt x="24904" y="16011"/>
                </a:lnTo>
                <a:lnTo>
                  <a:pt x="24985" y="16011"/>
                </a:lnTo>
                <a:lnTo>
                  <a:pt x="25107" y="15970"/>
                </a:lnTo>
                <a:lnTo>
                  <a:pt x="25228" y="15930"/>
                </a:lnTo>
                <a:lnTo>
                  <a:pt x="25309" y="15849"/>
                </a:lnTo>
                <a:lnTo>
                  <a:pt x="25349" y="15728"/>
                </a:lnTo>
                <a:lnTo>
                  <a:pt x="25349" y="15606"/>
                </a:lnTo>
                <a:lnTo>
                  <a:pt x="25309" y="15445"/>
                </a:lnTo>
                <a:lnTo>
                  <a:pt x="25228" y="15364"/>
                </a:lnTo>
                <a:lnTo>
                  <a:pt x="25066" y="15323"/>
                </a:lnTo>
                <a:lnTo>
                  <a:pt x="24945" y="15283"/>
                </a:lnTo>
                <a:close/>
                <a:moveTo>
                  <a:pt x="768" y="16011"/>
                </a:moveTo>
                <a:lnTo>
                  <a:pt x="647" y="16091"/>
                </a:lnTo>
                <a:lnTo>
                  <a:pt x="526" y="16172"/>
                </a:lnTo>
                <a:lnTo>
                  <a:pt x="485" y="16294"/>
                </a:lnTo>
                <a:lnTo>
                  <a:pt x="526" y="16455"/>
                </a:lnTo>
                <a:lnTo>
                  <a:pt x="566" y="16536"/>
                </a:lnTo>
                <a:lnTo>
                  <a:pt x="647" y="16617"/>
                </a:lnTo>
                <a:lnTo>
                  <a:pt x="728" y="16698"/>
                </a:lnTo>
                <a:lnTo>
                  <a:pt x="971" y="16698"/>
                </a:lnTo>
                <a:lnTo>
                  <a:pt x="1092" y="16617"/>
                </a:lnTo>
                <a:lnTo>
                  <a:pt x="1173" y="16536"/>
                </a:lnTo>
                <a:lnTo>
                  <a:pt x="1213" y="16374"/>
                </a:lnTo>
                <a:lnTo>
                  <a:pt x="1213" y="16253"/>
                </a:lnTo>
                <a:lnTo>
                  <a:pt x="1132" y="16132"/>
                </a:lnTo>
                <a:lnTo>
                  <a:pt x="1011" y="16051"/>
                </a:lnTo>
                <a:lnTo>
                  <a:pt x="890" y="16011"/>
                </a:lnTo>
                <a:close/>
                <a:moveTo>
                  <a:pt x="24581" y="16657"/>
                </a:moveTo>
                <a:lnTo>
                  <a:pt x="24460" y="16698"/>
                </a:lnTo>
                <a:lnTo>
                  <a:pt x="24338" y="16779"/>
                </a:lnTo>
                <a:lnTo>
                  <a:pt x="24258" y="16900"/>
                </a:lnTo>
                <a:lnTo>
                  <a:pt x="24258" y="17021"/>
                </a:lnTo>
                <a:lnTo>
                  <a:pt x="24298" y="17183"/>
                </a:lnTo>
                <a:lnTo>
                  <a:pt x="24379" y="17264"/>
                </a:lnTo>
                <a:lnTo>
                  <a:pt x="24500" y="17345"/>
                </a:lnTo>
                <a:lnTo>
                  <a:pt x="24621" y="17385"/>
                </a:lnTo>
                <a:lnTo>
                  <a:pt x="24702" y="17345"/>
                </a:lnTo>
                <a:lnTo>
                  <a:pt x="24824" y="17304"/>
                </a:lnTo>
                <a:lnTo>
                  <a:pt x="24864" y="17223"/>
                </a:lnTo>
                <a:lnTo>
                  <a:pt x="24945" y="17143"/>
                </a:lnTo>
                <a:lnTo>
                  <a:pt x="24945" y="16981"/>
                </a:lnTo>
                <a:lnTo>
                  <a:pt x="24904" y="16860"/>
                </a:lnTo>
                <a:lnTo>
                  <a:pt x="24824" y="16738"/>
                </a:lnTo>
                <a:lnTo>
                  <a:pt x="24702" y="16698"/>
                </a:lnTo>
                <a:lnTo>
                  <a:pt x="24581" y="16657"/>
                </a:lnTo>
                <a:close/>
                <a:moveTo>
                  <a:pt x="1334" y="17345"/>
                </a:moveTo>
                <a:lnTo>
                  <a:pt x="1213" y="17385"/>
                </a:lnTo>
                <a:lnTo>
                  <a:pt x="1092" y="17426"/>
                </a:lnTo>
                <a:lnTo>
                  <a:pt x="1011" y="17547"/>
                </a:lnTo>
                <a:lnTo>
                  <a:pt x="971" y="17709"/>
                </a:lnTo>
                <a:lnTo>
                  <a:pt x="1011" y="17830"/>
                </a:lnTo>
                <a:lnTo>
                  <a:pt x="1051" y="17911"/>
                </a:lnTo>
                <a:lnTo>
                  <a:pt x="1132" y="17992"/>
                </a:lnTo>
                <a:lnTo>
                  <a:pt x="1254" y="18032"/>
                </a:lnTo>
                <a:lnTo>
                  <a:pt x="1456" y="18032"/>
                </a:lnTo>
                <a:lnTo>
                  <a:pt x="1577" y="17951"/>
                </a:lnTo>
                <a:lnTo>
                  <a:pt x="1658" y="17830"/>
                </a:lnTo>
                <a:lnTo>
                  <a:pt x="1698" y="17709"/>
                </a:lnTo>
                <a:lnTo>
                  <a:pt x="1658" y="17547"/>
                </a:lnTo>
                <a:lnTo>
                  <a:pt x="1577" y="17426"/>
                </a:lnTo>
                <a:lnTo>
                  <a:pt x="1456" y="17345"/>
                </a:lnTo>
                <a:close/>
                <a:moveTo>
                  <a:pt x="23934" y="17992"/>
                </a:moveTo>
                <a:lnTo>
                  <a:pt x="23813" y="18072"/>
                </a:lnTo>
                <a:lnTo>
                  <a:pt x="23732" y="18153"/>
                </a:lnTo>
                <a:lnTo>
                  <a:pt x="23692" y="18315"/>
                </a:lnTo>
                <a:lnTo>
                  <a:pt x="23692" y="18436"/>
                </a:lnTo>
                <a:lnTo>
                  <a:pt x="23772" y="18558"/>
                </a:lnTo>
                <a:lnTo>
                  <a:pt x="23894" y="18638"/>
                </a:lnTo>
                <a:lnTo>
                  <a:pt x="24055" y="18679"/>
                </a:lnTo>
                <a:lnTo>
                  <a:pt x="24136" y="18679"/>
                </a:lnTo>
                <a:lnTo>
                  <a:pt x="24217" y="18638"/>
                </a:lnTo>
                <a:lnTo>
                  <a:pt x="24298" y="18558"/>
                </a:lnTo>
                <a:lnTo>
                  <a:pt x="24379" y="18477"/>
                </a:lnTo>
                <a:lnTo>
                  <a:pt x="24419" y="18355"/>
                </a:lnTo>
                <a:lnTo>
                  <a:pt x="24379" y="18234"/>
                </a:lnTo>
                <a:lnTo>
                  <a:pt x="24298" y="18113"/>
                </a:lnTo>
                <a:lnTo>
                  <a:pt x="24217" y="17992"/>
                </a:lnTo>
                <a:close/>
                <a:moveTo>
                  <a:pt x="1941" y="18598"/>
                </a:moveTo>
                <a:lnTo>
                  <a:pt x="1779" y="18679"/>
                </a:lnTo>
                <a:lnTo>
                  <a:pt x="1698" y="18760"/>
                </a:lnTo>
                <a:lnTo>
                  <a:pt x="1617" y="18881"/>
                </a:lnTo>
                <a:lnTo>
                  <a:pt x="1617" y="19002"/>
                </a:lnTo>
                <a:lnTo>
                  <a:pt x="1658" y="19164"/>
                </a:lnTo>
                <a:lnTo>
                  <a:pt x="1698" y="19204"/>
                </a:lnTo>
                <a:lnTo>
                  <a:pt x="1779" y="19285"/>
                </a:lnTo>
                <a:lnTo>
                  <a:pt x="1981" y="19326"/>
                </a:lnTo>
                <a:lnTo>
                  <a:pt x="2143" y="19285"/>
                </a:lnTo>
                <a:lnTo>
                  <a:pt x="2264" y="19204"/>
                </a:lnTo>
                <a:lnTo>
                  <a:pt x="2305" y="19083"/>
                </a:lnTo>
                <a:lnTo>
                  <a:pt x="2305" y="18921"/>
                </a:lnTo>
                <a:lnTo>
                  <a:pt x="2264" y="18800"/>
                </a:lnTo>
                <a:lnTo>
                  <a:pt x="2183" y="18679"/>
                </a:lnTo>
                <a:lnTo>
                  <a:pt x="2062" y="18638"/>
                </a:lnTo>
                <a:lnTo>
                  <a:pt x="1941" y="18598"/>
                </a:lnTo>
                <a:close/>
                <a:moveTo>
                  <a:pt x="23287" y="19204"/>
                </a:moveTo>
                <a:lnTo>
                  <a:pt x="23126" y="19285"/>
                </a:lnTo>
                <a:lnTo>
                  <a:pt x="23045" y="19366"/>
                </a:lnTo>
                <a:lnTo>
                  <a:pt x="23004" y="19528"/>
                </a:lnTo>
                <a:lnTo>
                  <a:pt x="23004" y="19649"/>
                </a:lnTo>
                <a:lnTo>
                  <a:pt x="23045" y="19770"/>
                </a:lnTo>
                <a:lnTo>
                  <a:pt x="23166" y="19851"/>
                </a:lnTo>
                <a:lnTo>
                  <a:pt x="23247" y="19932"/>
                </a:lnTo>
                <a:lnTo>
                  <a:pt x="23328" y="19932"/>
                </a:lnTo>
                <a:lnTo>
                  <a:pt x="23530" y="19892"/>
                </a:lnTo>
                <a:lnTo>
                  <a:pt x="23651" y="19770"/>
                </a:lnTo>
                <a:lnTo>
                  <a:pt x="23692" y="19649"/>
                </a:lnTo>
                <a:lnTo>
                  <a:pt x="23692" y="19487"/>
                </a:lnTo>
                <a:lnTo>
                  <a:pt x="23651" y="19366"/>
                </a:lnTo>
                <a:lnTo>
                  <a:pt x="23530" y="19285"/>
                </a:lnTo>
                <a:lnTo>
                  <a:pt x="23409" y="19204"/>
                </a:lnTo>
                <a:close/>
                <a:moveTo>
                  <a:pt x="2669" y="19811"/>
                </a:moveTo>
                <a:lnTo>
                  <a:pt x="2547" y="19892"/>
                </a:lnTo>
                <a:lnTo>
                  <a:pt x="2426" y="19973"/>
                </a:lnTo>
                <a:lnTo>
                  <a:pt x="2386" y="20094"/>
                </a:lnTo>
                <a:lnTo>
                  <a:pt x="2386" y="20256"/>
                </a:lnTo>
                <a:lnTo>
                  <a:pt x="2466" y="20377"/>
                </a:lnTo>
                <a:lnTo>
                  <a:pt x="2588" y="20498"/>
                </a:lnTo>
                <a:lnTo>
                  <a:pt x="2749" y="20539"/>
                </a:lnTo>
                <a:lnTo>
                  <a:pt x="2830" y="20498"/>
                </a:lnTo>
                <a:lnTo>
                  <a:pt x="2952" y="20458"/>
                </a:lnTo>
                <a:lnTo>
                  <a:pt x="3032" y="20336"/>
                </a:lnTo>
                <a:lnTo>
                  <a:pt x="3073" y="20215"/>
                </a:lnTo>
                <a:lnTo>
                  <a:pt x="3073" y="20094"/>
                </a:lnTo>
                <a:lnTo>
                  <a:pt x="3032" y="19973"/>
                </a:lnTo>
                <a:lnTo>
                  <a:pt x="2911" y="19851"/>
                </a:lnTo>
                <a:lnTo>
                  <a:pt x="2790" y="19811"/>
                </a:lnTo>
                <a:close/>
                <a:moveTo>
                  <a:pt x="22479" y="20377"/>
                </a:moveTo>
                <a:lnTo>
                  <a:pt x="22357" y="20417"/>
                </a:lnTo>
                <a:lnTo>
                  <a:pt x="22236" y="20498"/>
                </a:lnTo>
                <a:lnTo>
                  <a:pt x="22155" y="20619"/>
                </a:lnTo>
                <a:lnTo>
                  <a:pt x="22155" y="20741"/>
                </a:lnTo>
                <a:lnTo>
                  <a:pt x="22196" y="20902"/>
                </a:lnTo>
                <a:lnTo>
                  <a:pt x="22277" y="20983"/>
                </a:lnTo>
                <a:lnTo>
                  <a:pt x="22398" y="21064"/>
                </a:lnTo>
                <a:lnTo>
                  <a:pt x="22640" y="21064"/>
                </a:lnTo>
                <a:lnTo>
                  <a:pt x="22762" y="20943"/>
                </a:lnTo>
                <a:lnTo>
                  <a:pt x="22843" y="20822"/>
                </a:lnTo>
                <a:lnTo>
                  <a:pt x="22843" y="20700"/>
                </a:lnTo>
                <a:lnTo>
                  <a:pt x="22802" y="20539"/>
                </a:lnTo>
                <a:lnTo>
                  <a:pt x="22721" y="20458"/>
                </a:lnTo>
                <a:lnTo>
                  <a:pt x="22600" y="20377"/>
                </a:lnTo>
                <a:close/>
                <a:moveTo>
                  <a:pt x="3639" y="20902"/>
                </a:moveTo>
                <a:lnTo>
                  <a:pt x="3518" y="20943"/>
                </a:lnTo>
                <a:lnTo>
                  <a:pt x="3396" y="21024"/>
                </a:lnTo>
                <a:lnTo>
                  <a:pt x="3315" y="21105"/>
                </a:lnTo>
                <a:lnTo>
                  <a:pt x="3275" y="21266"/>
                </a:lnTo>
                <a:lnTo>
                  <a:pt x="3315" y="21388"/>
                </a:lnTo>
                <a:lnTo>
                  <a:pt x="3396" y="21509"/>
                </a:lnTo>
                <a:lnTo>
                  <a:pt x="3518" y="21590"/>
                </a:lnTo>
                <a:lnTo>
                  <a:pt x="3639" y="21630"/>
                </a:lnTo>
                <a:lnTo>
                  <a:pt x="3760" y="21590"/>
                </a:lnTo>
                <a:lnTo>
                  <a:pt x="3881" y="21549"/>
                </a:lnTo>
                <a:lnTo>
                  <a:pt x="3962" y="21428"/>
                </a:lnTo>
                <a:lnTo>
                  <a:pt x="4003" y="21266"/>
                </a:lnTo>
                <a:lnTo>
                  <a:pt x="3962" y="21145"/>
                </a:lnTo>
                <a:lnTo>
                  <a:pt x="3922" y="21024"/>
                </a:lnTo>
                <a:lnTo>
                  <a:pt x="3801" y="20943"/>
                </a:lnTo>
                <a:lnTo>
                  <a:pt x="3639" y="20902"/>
                </a:lnTo>
                <a:close/>
                <a:moveTo>
                  <a:pt x="21428" y="21428"/>
                </a:moveTo>
                <a:lnTo>
                  <a:pt x="21306" y="21509"/>
                </a:lnTo>
                <a:lnTo>
                  <a:pt x="21225" y="21630"/>
                </a:lnTo>
                <a:lnTo>
                  <a:pt x="21185" y="21751"/>
                </a:lnTo>
                <a:lnTo>
                  <a:pt x="21225" y="21913"/>
                </a:lnTo>
                <a:lnTo>
                  <a:pt x="21306" y="22034"/>
                </a:lnTo>
                <a:lnTo>
                  <a:pt x="21387" y="22115"/>
                </a:lnTo>
                <a:lnTo>
                  <a:pt x="21670" y="22115"/>
                </a:lnTo>
                <a:lnTo>
                  <a:pt x="21791" y="22034"/>
                </a:lnTo>
                <a:lnTo>
                  <a:pt x="21872" y="21913"/>
                </a:lnTo>
                <a:lnTo>
                  <a:pt x="21913" y="21792"/>
                </a:lnTo>
                <a:lnTo>
                  <a:pt x="21872" y="21630"/>
                </a:lnTo>
                <a:lnTo>
                  <a:pt x="21791" y="21509"/>
                </a:lnTo>
                <a:lnTo>
                  <a:pt x="21670" y="21428"/>
                </a:lnTo>
                <a:close/>
                <a:moveTo>
                  <a:pt x="4650" y="21913"/>
                </a:moveTo>
                <a:lnTo>
                  <a:pt x="4528" y="21954"/>
                </a:lnTo>
                <a:lnTo>
                  <a:pt x="4407" y="22034"/>
                </a:lnTo>
                <a:lnTo>
                  <a:pt x="4326" y="22156"/>
                </a:lnTo>
                <a:lnTo>
                  <a:pt x="4326" y="22277"/>
                </a:lnTo>
                <a:lnTo>
                  <a:pt x="4367" y="22439"/>
                </a:lnTo>
                <a:lnTo>
                  <a:pt x="4447" y="22520"/>
                </a:lnTo>
                <a:lnTo>
                  <a:pt x="4528" y="22600"/>
                </a:lnTo>
                <a:lnTo>
                  <a:pt x="4811" y="22600"/>
                </a:lnTo>
                <a:lnTo>
                  <a:pt x="4933" y="22479"/>
                </a:lnTo>
                <a:lnTo>
                  <a:pt x="5013" y="22358"/>
                </a:lnTo>
                <a:lnTo>
                  <a:pt x="5013" y="22237"/>
                </a:lnTo>
                <a:lnTo>
                  <a:pt x="4973" y="22115"/>
                </a:lnTo>
                <a:lnTo>
                  <a:pt x="4892" y="21994"/>
                </a:lnTo>
                <a:lnTo>
                  <a:pt x="4771" y="21913"/>
                </a:lnTo>
                <a:close/>
                <a:moveTo>
                  <a:pt x="20376" y="22358"/>
                </a:moveTo>
                <a:lnTo>
                  <a:pt x="20255" y="22439"/>
                </a:lnTo>
                <a:lnTo>
                  <a:pt x="20174" y="22520"/>
                </a:lnTo>
                <a:lnTo>
                  <a:pt x="20093" y="22681"/>
                </a:lnTo>
                <a:lnTo>
                  <a:pt x="20134" y="22803"/>
                </a:lnTo>
                <a:lnTo>
                  <a:pt x="20174" y="22924"/>
                </a:lnTo>
                <a:lnTo>
                  <a:pt x="20296" y="23045"/>
                </a:lnTo>
                <a:lnTo>
                  <a:pt x="20579" y="23045"/>
                </a:lnTo>
                <a:lnTo>
                  <a:pt x="20700" y="23005"/>
                </a:lnTo>
                <a:lnTo>
                  <a:pt x="20781" y="22883"/>
                </a:lnTo>
                <a:lnTo>
                  <a:pt x="20821" y="22762"/>
                </a:lnTo>
                <a:lnTo>
                  <a:pt x="20821" y="22600"/>
                </a:lnTo>
                <a:lnTo>
                  <a:pt x="20740" y="22479"/>
                </a:lnTo>
                <a:lnTo>
                  <a:pt x="20619" y="22398"/>
                </a:lnTo>
                <a:lnTo>
                  <a:pt x="20498" y="22358"/>
                </a:lnTo>
                <a:close/>
                <a:moveTo>
                  <a:pt x="5741" y="22803"/>
                </a:moveTo>
                <a:lnTo>
                  <a:pt x="5620" y="22843"/>
                </a:lnTo>
                <a:lnTo>
                  <a:pt x="5499" y="22924"/>
                </a:lnTo>
                <a:lnTo>
                  <a:pt x="5458" y="23045"/>
                </a:lnTo>
                <a:lnTo>
                  <a:pt x="5458" y="23207"/>
                </a:lnTo>
                <a:lnTo>
                  <a:pt x="5499" y="23328"/>
                </a:lnTo>
                <a:lnTo>
                  <a:pt x="5579" y="23409"/>
                </a:lnTo>
                <a:lnTo>
                  <a:pt x="5701" y="23490"/>
                </a:lnTo>
                <a:lnTo>
                  <a:pt x="5782" y="23490"/>
                </a:lnTo>
                <a:lnTo>
                  <a:pt x="5943" y="23449"/>
                </a:lnTo>
                <a:lnTo>
                  <a:pt x="6105" y="23328"/>
                </a:lnTo>
                <a:lnTo>
                  <a:pt x="6145" y="23207"/>
                </a:lnTo>
                <a:lnTo>
                  <a:pt x="6145" y="23086"/>
                </a:lnTo>
                <a:lnTo>
                  <a:pt x="6105" y="22924"/>
                </a:lnTo>
                <a:lnTo>
                  <a:pt x="5984" y="22843"/>
                </a:lnTo>
                <a:lnTo>
                  <a:pt x="5862" y="22803"/>
                </a:lnTo>
                <a:close/>
                <a:moveTo>
                  <a:pt x="19244" y="23166"/>
                </a:moveTo>
                <a:lnTo>
                  <a:pt x="19123" y="23207"/>
                </a:lnTo>
                <a:lnTo>
                  <a:pt x="19002" y="23288"/>
                </a:lnTo>
                <a:lnTo>
                  <a:pt x="18961" y="23409"/>
                </a:lnTo>
                <a:lnTo>
                  <a:pt x="18921" y="23571"/>
                </a:lnTo>
                <a:lnTo>
                  <a:pt x="19002" y="23692"/>
                </a:lnTo>
                <a:lnTo>
                  <a:pt x="19042" y="23773"/>
                </a:lnTo>
                <a:lnTo>
                  <a:pt x="19123" y="23813"/>
                </a:lnTo>
                <a:lnTo>
                  <a:pt x="19285" y="23854"/>
                </a:lnTo>
                <a:lnTo>
                  <a:pt x="19366" y="23854"/>
                </a:lnTo>
                <a:lnTo>
                  <a:pt x="19487" y="23813"/>
                </a:lnTo>
                <a:lnTo>
                  <a:pt x="19568" y="23732"/>
                </a:lnTo>
                <a:lnTo>
                  <a:pt x="19649" y="23611"/>
                </a:lnTo>
                <a:lnTo>
                  <a:pt x="19649" y="23449"/>
                </a:lnTo>
                <a:lnTo>
                  <a:pt x="19608" y="23328"/>
                </a:lnTo>
                <a:lnTo>
                  <a:pt x="19487" y="23207"/>
                </a:lnTo>
                <a:lnTo>
                  <a:pt x="19366" y="23166"/>
                </a:lnTo>
                <a:close/>
                <a:moveTo>
                  <a:pt x="6914" y="23530"/>
                </a:moveTo>
                <a:lnTo>
                  <a:pt x="6792" y="23611"/>
                </a:lnTo>
                <a:lnTo>
                  <a:pt x="6711" y="23692"/>
                </a:lnTo>
                <a:lnTo>
                  <a:pt x="6671" y="23854"/>
                </a:lnTo>
                <a:lnTo>
                  <a:pt x="6671" y="23975"/>
                </a:lnTo>
                <a:lnTo>
                  <a:pt x="6752" y="24096"/>
                </a:lnTo>
                <a:lnTo>
                  <a:pt x="6833" y="24177"/>
                </a:lnTo>
                <a:lnTo>
                  <a:pt x="7035" y="24218"/>
                </a:lnTo>
                <a:lnTo>
                  <a:pt x="7116" y="24218"/>
                </a:lnTo>
                <a:lnTo>
                  <a:pt x="7197" y="24177"/>
                </a:lnTo>
                <a:lnTo>
                  <a:pt x="7277" y="24096"/>
                </a:lnTo>
                <a:lnTo>
                  <a:pt x="7318" y="24015"/>
                </a:lnTo>
                <a:lnTo>
                  <a:pt x="7358" y="23894"/>
                </a:lnTo>
                <a:lnTo>
                  <a:pt x="7358" y="23773"/>
                </a:lnTo>
                <a:lnTo>
                  <a:pt x="7277" y="23652"/>
                </a:lnTo>
                <a:lnTo>
                  <a:pt x="7197" y="23571"/>
                </a:lnTo>
                <a:lnTo>
                  <a:pt x="7035" y="23530"/>
                </a:lnTo>
                <a:close/>
                <a:moveTo>
                  <a:pt x="18032" y="23813"/>
                </a:moveTo>
                <a:lnTo>
                  <a:pt x="17870" y="23854"/>
                </a:lnTo>
                <a:lnTo>
                  <a:pt x="17749" y="23935"/>
                </a:lnTo>
                <a:lnTo>
                  <a:pt x="17708" y="24056"/>
                </a:lnTo>
                <a:lnTo>
                  <a:pt x="17668" y="24177"/>
                </a:lnTo>
                <a:lnTo>
                  <a:pt x="17708" y="24339"/>
                </a:lnTo>
                <a:lnTo>
                  <a:pt x="17749" y="24420"/>
                </a:lnTo>
                <a:lnTo>
                  <a:pt x="17829" y="24460"/>
                </a:lnTo>
                <a:lnTo>
                  <a:pt x="17951" y="24541"/>
                </a:lnTo>
                <a:lnTo>
                  <a:pt x="18032" y="24541"/>
                </a:lnTo>
                <a:lnTo>
                  <a:pt x="18193" y="24501"/>
                </a:lnTo>
                <a:lnTo>
                  <a:pt x="18274" y="24420"/>
                </a:lnTo>
                <a:lnTo>
                  <a:pt x="18355" y="24298"/>
                </a:lnTo>
                <a:lnTo>
                  <a:pt x="18395" y="24177"/>
                </a:lnTo>
                <a:lnTo>
                  <a:pt x="18355" y="24015"/>
                </a:lnTo>
                <a:lnTo>
                  <a:pt x="18274" y="23935"/>
                </a:lnTo>
                <a:lnTo>
                  <a:pt x="18153" y="23854"/>
                </a:lnTo>
                <a:lnTo>
                  <a:pt x="18032" y="23813"/>
                </a:lnTo>
                <a:close/>
                <a:moveTo>
                  <a:pt x="8288" y="24096"/>
                </a:moveTo>
                <a:lnTo>
                  <a:pt x="8167" y="24137"/>
                </a:lnTo>
                <a:lnTo>
                  <a:pt x="8046" y="24218"/>
                </a:lnTo>
                <a:lnTo>
                  <a:pt x="7965" y="24339"/>
                </a:lnTo>
                <a:lnTo>
                  <a:pt x="7965" y="24460"/>
                </a:lnTo>
                <a:lnTo>
                  <a:pt x="8005" y="24622"/>
                </a:lnTo>
                <a:lnTo>
                  <a:pt x="8086" y="24703"/>
                </a:lnTo>
                <a:lnTo>
                  <a:pt x="8167" y="24784"/>
                </a:lnTo>
                <a:lnTo>
                  <a:pt x="8329" y="24824"/>
                </a:lnTo>
                <a:lnTo>
                  <a:pt x="8409" y="24784"/>
                </a:lnTo>
                <a:lnTo>
                  <a:pt x="8531" y="24743"/>
                </a:lnTo>
                <a:lnTo>
                  <a:pt x="8571" y="24703"/>
                </a:lnTo>
                <a:lnTo>
                  <a:pt x="8652" y="24581"/>
                </a:lnTo>
                <a:lnTo>
                  <a:pt x="8652" y="24460"/>
                </a:lnTo>
                <a:lnTo>
                  <a:pt x="8652" y="24339"/>
                </a:lnTo>
                <a:lnTo>
                  <a:pt x="8571" y="24218"/>
                </a:lnTo>
                <a:lnTo>
                  <a:pt x="8450" y="24137"/>
                </a:lnTo>
                <a:lnTo>
                  <a:pt x="8288" y="24096"/>
                </a:lnTo>
                <a:close/>
                <a:moveTo>
                  <a:pt x="16738" y="24339"/>
                </a:moveTo>
                <a:lnTo>
                  <a:pt x="16576" y="24379"/>
                </a:lnTo>
                <a:lnTo>
                  <a:pt x="16455" y="24420"/>
                </a:lnTo>
                <a:lnTo>
                  <a:pt x="16374" y="24541"/>
                </a:lnTo>
                <a:lnTo>
                  <a:pt x="16334" y="24662"/>
                </a:lnTo>
                <a:lnTo>
                  <a:pt x="16374" y="24824"/>
                </a:lnTo>
                <a:lnTo>
                  <a:pt x="16414" y="24905"/>
                </a:lnTo>
                <a:lnTo>
                  <a:pt x="16495" y="24986"/>
                </a:lnTo>
                <a:lnTo>
                  <a:pt x="16576" y="25026"/>
                </a:lnTo>
                <a:lnTo>
                  <a:pt x="16697" y="25067"/>
                </a:lnTo>
                <a:lnTo>
                  <a:pt x="16819" y="25026"/>
                </a:lnTo>
                <a:lnTo>
                  <a:pt x="16940" y="24986"/>
                </a:lnTo>
                <a:lnTo>
                  <a:pt x="17021" y="24864"/>
                </a:lnTo>
                <a:lnTo>
                  <a:pt x="17061" y="24743"/>
                </a:lnTo>
                <a:lnTo>
                  <a:pt x="17021" y="24581"/>
                </a:lnTo>
                <a:lnTo>
                  <a:pt x="16980" y="24460"/>
                </a:lnTo>
                <a:lnTo>
                  <a:pt x="16859" y="24379"/>
                </a:lnTo>
                <a:lnTo>
                  <a:pt x="16738" y="24339"/>
                </a:lnTo>
                <a:close/>
                <a:moveTo>
                  <a:pt x="9622" y="24541"/>
                </a:moveTo>
                <a:lnTo>
                  <a:pt x="9501" y="24581"/>
                </a:lnTo>
                <a:lnTo>
                  <a:pt x="9380" y="24703"/>
                </a:lnTo>
                <a:lnTo>
                  <a:pt x="9339" y="24824"/>
                </a:lnTo>
                <a:lnTo>
                  <a:pt x="9299" y="24945"/>
                </a:lnTo>
                <a:lnTo>
                  <a:pt x="9380" y="25067"/>
                </a:lnTo>
                <a:lnTo>
                  <a:pt x="9461" y="25188"/>
                </a:lnTo>
                <a:lnTo>
                  <a:pt x="9582" y="25228"/>
                </a:lnTo>
                <a:lnTo>
                  <a:pt x="9663" y="25269"/>
                </a:lnTo>
                <a:lnTo>
                  <a:pt x="9784" y="25228"/>
                </a:lnTo>
                <a:lnTo>
                  <a:pt x="9865" y="25188"/>
                </a:lnTo>
                <a:lnTo>
                  <a:pt x="9946" y="25107"/>
                </a:lnTo>
                <a:lnTo>
                  <a:pt x="10027" y="24986"/>
                </a:lnTo>
                <a:lnTo>
                  <a:pt x="10027" y="24864"/>
                </a:lnTo>
                <a:lnTo>
                  <a:pt x="9986" y="24703"/>
                </a:lnTo>
                <a:lnTo>
                  <a:pt x="9905" y="24622"/>
                </a:lnTo>
                <a:lnTo>
                  <a:pt x="9744" y="24541"/>
                </a:lnTo>
                <a:close/>
                <a:moveTo>
                  <a:pt x="15242" y="24703"/>
                </a:moveTo>
                <a:lnTo>
                  <a:pt x="15121" y="24784"/>
                </a:lnTo>
                <a:lnTo>
                  <a:pt x="15040" y="24864"/>
                </a:lnTo>
                <a:lnTo>
                  <a:pt x="14959" y="24986"/>
                </a:lnTo>
                <a:lnTo>
                  <a:pt x="14959" y="25147"/>
                </a:lnTo>
                <a:lnTo>
                  <a:pt x="15040" y="25228"/>
                </a:lnTo>
                <a:lnTo>
                  <a:pt x="15080" y="25350"/>
                </a:lnTo>
                <a:lnTo>
                  <a:pt x="15202" y="25390"/>
                </a:lnTo>
                <a:lnTo>
                  <a:pt x="15323" y="25430"/>
                </a:lnTo>
                <a:lnTo>
                  <a:pt x="15404" y="25390"/>
                </a:lnTo>
                <a:lnTo>
                  <a:pt x="15525" y="25350"/>
                </a:lnTo>
                <a:lnTo>
                  <a:pt x="15606" y="25269"/>
                </a:lnTo>
                <a:lnTo>
                  <a:pt x="15687" y="25147"/>
                </a:lnTo>
                <a:lnTo>
                  <a:pt x="15687" y="24986"/>
                </a:lnTo>
                <a:lnTo>
                  <a:pt x="15606" y="24864"/>
                </a:lnTo>
                <a:lnTo>
                  <a:pt x="15525" y="24784"/>
                </a:lnTo>
                <a:lnTo>
                  <a:pt x="15404" y="24703"/>
                </a:lnTo>
                <a:close/>
                <a:moveTo>
                  <a:pt x="10997" y="24824"/>
                </a:moveTo>
                <a:lnTo>
                  <a:pt x="10835" y="24905"/>
                </a:lnTo>
                <a:lnTo>
                  <a:pt x="10754" y="24986"/>
                </a:lnTo>
                <a:lnTo>
                  <a:pt x="10714" y="25147"/>
                </a:lnTo>
                <a:lnTo>
                  <a:pt x="10714" y="25269"/>
                </a:lnTo>
                <a:lnTo>
                  <a:pt x="10795" y="25390"/>
                </a:lnTo>
                <a:lnTo>
                  <a:pt x="10876" y="25471"/>
                </a:lnTo>
                <a:lnTo>
                  <a:pt x="11037" y="25552"/>
                </a:lnTo>
                <a:lnTo>
                  <a:pt x="11078" y="25552"/>
                </a:lnTo>
                <a:lnTo>
                  <a:pt x="11199" y="25511"/>
                </a:lnTo>
                <a:lnTo>
                  <a:pt x="11280" y="25471"/>
                </a:lnTo>
                <a:lnTo>
                  <a:pt x="11361" y="25350"/>
                </a:lnTo>
                <a:lnTo>
                  <a:pt x="11401" y="25228"/>
                </a:lnTo>
                <a:lnTo>
                  <a:pt x="11401" y="25107"/>
                </a:lnTo>
                <a:lnTo>
                  <a:pt x="11361" y="24986"/>
                </a:lnTo>
                <a:lnTo>
                  <a:pt x="11240" y="24864"/>
                </a:lnTo>
                <a:lnTo>
                  <a:pt x="11118" y="24824"/>
                </a:lnTo>
                <a:close/>
                <a:moveTo>
                  <a:pt x="13867" y="24905"/>
                </a:moveTo>
                <a:lnTo>
                  <a:pt x="13746" y="24945"/>
                </a:lnTo>
                <a:lnTo>
                  <a:pt x="13625" y="25026"/>
                </a:lnTo>
                <a:lnTo>
                  <a:pt x="13584" y="25147"/>
                </a:lnTo>
                <a:lnTo>
                  <a:pt x="13544" y="25309"/>
                </a:lnTo>
                <a:lnTo>
                  <a:pt x="13584" y="25430"/>
                </a:lnTo>
                <a:lnTo>
                  <a:pt x="13665" y="25511"/>
                </a:lnTo>
                <a:lnTo>
                  <a:pt x="13787" y="25592"/>
                </a:lnTo>
                <a:lnTo>
                  <a:pt x="13908" y="25633"/>
                </a:lnTo>
                <a:lnTo>
                  <a:pt x="13948" y="25633"/>
                </a:lnTo>
                <a:lnTo>
                  <a:pt x="14070" y="25592"/>
                </a:lnTo>
                <a:lnTo>
                  <a:pt x="14191" y="25471"/>
                </a:lnTo>
                <a:lnTo>
                  <a:pt x="14231" y="25390"/>
                </a:lnTo>
                <a:lnTo>
                  <a:pt x="14272" y="25228"/>
                </a:lnTo>
                <a:lnTo>
                  <a:pt x="14231" y="25107"/>
                </a:lnTo>
                <a:lnTo>
                  <a:pt x="14150" y="24986"/>
                </a:lnTo>
                <a:lnTo>
                  <a:pt x="14029" y="24905"/>
                </a:lnTo>
                <a:close/>
                <a:moveTo>
                  <a:pt x="12493" y="24945"/>
                </a:moveTo>
                <a:lnTo>
                  <a:pt x="12372" y="24986"/>
                </a:lnTo>
                <a:lnTo>
                  <a:pt x="12250" y="25026"/>
                </a:lnTo>
                <a:lnTo>
                  <a:pt x="12169" y="25147"/>
                </a:lnTo>
                <a:lnTo>
                  <a:pt x="12129" y="25309"/>
                </a:lnTo>
                <a:lnTo>
                  <a:pt x="12169" y="25430"/>
                </a:lnTo>
                <a:lnTo>
                  <a:pt x="12210" y="25552"/>
                </a:lnTo>
                <a:lnTo>
                  <a:pt x="12331" y="25633"/>
                </a:lnTo>
                <a:lnTo>
                  <a:pt x="12493" y="25673"/>
                </a:lnTo>
                <a:lnTo>
                  <a:pt x="12614" y="25633"/>
                </a:lnTo>
                <a:lnTo>
                  <a:pt x="12735" y="25552"/>
                </a:lnTo>
                <a:lnTo>
                  <a:pt x="12816" y="25430"/>
                </a:lnTo>
                <a:lnTo>
                  <a:pt x="12857" y="25309"/>
                </a:lnTo>
                <a:lnTo>
                  <a:pt x="12816" y="25188"/>
                </a:lnTo>
                <a:lnTo>
                  <a:pt x="12735" y="25067"/>
                </a:lnTo>
                <a:lnTo>
                  <a:pt x="12655" y="24986"/>
                </a:lnTo>
                <a:lnTo>
                  <a:pt x="12493" y="24945"/>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5_1">
    <p:spTree>
      <p:nvGrpSpPr>
        <p:cNvPr id="1687" name="Shape 1687"/>
        <p:cNvGrpSpPr/>
        <p:nvPr/>
      </p:nvGrpSpPr>
      <p:grpSpPr>
        <a:xfrm>
          <a:off x="0" y="0"/>
          <a:ext cx="0" cy="0"/>
          <a:chOff x="0" y="0"/>
          <a:chExt cx="0" cy="0"/>
        </a:xfrm>
      </p:grpSpPr>
      <p:sp>
        <p:nvSpPr>
          <p:cNvPr id="1688" name="Google Shape;1688;p16"/>
          <p:cNvSpPr txBox="1"/>
          <p:nvPr>
            <p:ph idx="1" type="body"/>
          </p:nvPr>
        </p:nvSpPr>
        <p:spPr>
          <a:xfrm>
            <a:off x="3856125" y="1572500"/>
            <a:ext cx="4698900" cy="2243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rgbClr val="271203"/>
              </a:buClr>
              <a:buSzPts val="1800"/>
              <a:buChar char="●"/>
              <a:defRPr/>
            </a:lvl1pPr>
            <a:lvl2pPr indent="-317500" lvl="1" marL="914400" rtl="0">
              <a:lnSpc>
                <a:spcPct val="100000"/>
              </a:lnSpc>
              <a:spcBef>
                <a:spcPts val="1600"/>
              </a:spcBef>
              <a:spcAft>
                <a:spcPts val="0"/>
              </a:spcAft>
              <a:buClr>
                <a:srgbClr val="271203"/>
              </a:buClr>
              <a:buSzPts val="1400"/>
              <a:buChar char="○"/>
              <a:defRPr sz="1500"/>
            </a:lvl2pPr>
            <a:lvl3pPr indent="-317500" lvl="2" marL="1371600" rtl="0">
              <a:lnSpc>
                <a:spcPct val="100000"/>
              </a:lnSpc>
              <a:spcBef>
                <a:spcPts val="1600"/>
              </a:spcBef>
              <a:spcAft>
                <a:spcPts val="0"/>
              </a:spcAft>
              <a:buClr>
                <a:srgbClr val="271203"/>
              </a:buClr>
              <a:buSzPts val="1400"/>
              <a:buChar char="■"/>
              <a:defRPr sz="1500"/>
            </a:lvl3pPr>
            <a:lvl4pPr indent="-317500" lvl="3" marL="1828800" rtl="0">
              <a:lnSpc>
                <a:spcPct val="100000"/>
              </a:lnSpc>
              <a:spcBef>
                <a:spcPts val="1600"/>
              </a:spcBef>
              <a:spcAft>
                <a:spcPts val="0"/>
              </a:spcAft>
              <a:buClr>
                <a:srgbClr val="271203"/>
              </a:buClr>
              <a:buSzPts val="1400"/>
              <a:buChar char="●"/>
              <a:defRPr sz="1500"/>
            </a:lvl4pPr>
            <a:lvl5pPr indent="-317500" lvl="4" marL="2286000" rtl="0">
              <a:lnSpc>
                <a:spcPct val="100000"/>
              </a:lnSpc>
              <a:spcBef>
                <a:spcPts val="1600"/>
              </a:spcBef>
              <a:spcAft>
                <a:spcPts val="0"/>
              </a:spcAft>
              <a:buClr>
                <a:srgbClr val="271203"/>
              </a:buClr>
              <a:buSzPts val="1400"/>
              <a:buChar char="○"/>
              <a:defRPr sz="1500"/>
            </a:lvl5pPr>
            <a:lvl6pPr indent="-317500" lvl="5" marL="2743200" rtl="0">
              <a:lnSpc>
                <a:spcPct val="100000"/>
              </a:lnSpc>
              <a:spcBef>
                <a:spcPts val="1600"/>
              </a:spcBef>
              <a:spcAft>
                <a:spcPts val="0"/>
              </a:spcAft>
              <a:buClr>
                <a:srgbClr val="271203"/>
              </a:buClr>
              <a:buSzPts val="1400"/>
              <a:buChar char="■"/>
              <a:defRPr sz="1500"/>
            </a:lvl6pPr>
            <a:lvl7pPr indent="-317500" lvl="6" marL="3200400" rtl="0">
              <a:lnSpc>
                <a:spcPct val="100000"/>
              </a:lnSpc>
              <a:spcBef>
                <a:spcPts val="1600"/>
              </a:spcBef>
              <a:spcAft>
                <a:spcPts val="0"/>
              </a:spcAft>
              <a:buClr>
                <a:srgbClr val="271203"/>
              </a:buClr>
              <a:buSzPts val="1400"/>
              <a:buChar char="●"/>
              <a:defRPr sz="1500"/>
            </a:lvl7pPr>
            <a:lvl8pPr indent="-317500" lvl="7" marL="3657600" rtl="0">
              <a:lnSpc>
                <a:spcPct val="100000"/>
              </a:lnSpc>
              <a:spcBef>
                <a:spcPts val="1600"/>
              </a:spcBef>
              <a:spcAft>
                <a:spcPts val="0"/>
              </a:spcAft>
              <a:buClr>
                <a:srgbClr val="271203"/>
              </a:buClr>
              <a:buSzPts val="1400"/>
              <a:buChar char="○"/>
              <a:defRPr sz="1500"/>
            </a:lvl8pPr>
            <a:lvl9pPr indent="-317500" lvl="8" marL="4114800" rtl="0">
              <a:lnSpc>
                <a:spcPct val="100000"/>
              </a:lnSpc>
              <a:spcBef>
                <a:spcPts val="1600"/>
              </a:spcBef>
              <a:spcAft>
                <a:spcPts val="1600"/>
              </a:spcAft>
              <a:buClr>
                <a:srgbClr val="271203"/>
              </a:buClr>
              <a:buSzPts val="1400"/>
              <a:buChar char="■"/>
              <a:defRPr sz="1500"/>
            </a:lvl9pPr>
          </a:lstStyle>
          <a:p/>
        </p:txBody>
      </p:sp>
      <p:sp>
        <p:nvSpPr>
          <p:cNvPr id="1689" name="Google Shape;168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24">
    <p:spTree>
      <p:nvGrpSpPr>
        <p:cNvPr id="1690" name="Shape 1690"/>
        <p:cNvGrpSpPr/>
        <p:nvPr/>
      </p:nvGrpSpPr>
      <p:grpSpPr>
        <a:xfrm>
          <a:off x="0" y="0"/>
          <a:ext cx="0" cy="0"/>
          <a:chOff x="0" y="0"/>
          <a:chExt cx="0" cy="0"/>
        </a:xfrm>
      </p:grpSpPr>
      <p:sp>
        <p:nvSpPr>
          <p:cNvPr id="1691" name="Google Shape;1691;p17"/>
          <p:cNvSpPr/>
          <p:nvPr/>
        </p:nvSpPr>
        <p:spPr>
          <a:xfrm>
            <a:off x="0" y="0"/>
            <a:ext cx="9144000" cy="1528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26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693" name="Google Shape;1693;p17"/>
          <p:cNvGrpSpPr/>
          <p:nvPr/>
        </p:nvGrpSpPr>
        <p:grpSpPr>
          <a:xfrm rot="5400000">
            <a:off x="-1697263" y="2135099"/>
            <a:ext cx="3398914" cy="1239107"/>
            <a:chOff x="1783500" y="1511200"/>
            <a:chExt cx="1317000" cy="480125"/>
          </a:xfrm>
        </p:grpSpPr>
        <p:sp>
          <p:nvSpPr>
            <p:cNvPr id="1694" name="Google Shape;1694;p17"/>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17"/>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17"/>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17"/>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17"/>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17"/>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17"/>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17"/>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17"/>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17"/>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17"/>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17"/>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17"/>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17"/>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17"/>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17"/>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17"/>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17"/>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7"/>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17"/>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17"/>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17"/>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17"/>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17"/>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17"/>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17"/>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17"/>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17"/>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17"/>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17"/>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17"/>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17"/>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17"/>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17"/>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17"/>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17"/>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17"/>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17"/>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17"/>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17"/>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17"/>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17"/>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17"/>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17"/>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17"/>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17"/>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17"/>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17"/>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17"/>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17"/>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17"/>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17"/>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17"/>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17"/>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17"/>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17"/>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17"/>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17"/>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17"/>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17"/>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17"/>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17"/>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17"/>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17"/>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17"/>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17"/>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17"/>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17"/>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17"/>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17"/>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17"/>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17"/>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17"/>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17"/>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17"/>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17"/>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17"/>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17"/>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2" name="Google Shape;1772;p17"/>
          <p:cNvGrpSpPr/>
          <p:nvPr/>
        </p:nvGrpSpPr>
        <p:grpSpPr>
          <a:xfrm rot="5400000">
            <a:off x="7194212" y="793305"/>
            <a:ext cx="3398914" cy="1239107"/>
            <a:chOff x="1783500" y="1511200"/>
            <a:chExt cx="1317000" cy="480125"/>
          </a:xfrm>
        </p:grpSpPr>
        <p:sp>
          <p:nvSpPr>
            <p:cNvPr id="1773" name="Google Shape;1773;p17"/>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17"/>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17"/>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17"/>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17"/>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17"/>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17"/>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17"/>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17"/>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17"/>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17"/>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17"/>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17"/>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17"/>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17"/>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17"/>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17"/>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17"/>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17"/>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17"/>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17"/>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17"/>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17"/>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17"/>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17"/>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17"/>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17"/>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17"/>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17"/>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17"/>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17"/>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17"/>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17"/>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17"/>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17"/>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17"/>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17"/>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17"/>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17"/>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17"/>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17"/>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17"/>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17"/>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17"/>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17"/>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17"/>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17"/>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17"/>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17"/>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17"/>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17"/>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17"/>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17"/>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17"/>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17"/>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17"/>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17"/>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17"/>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17"/>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17"/>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17"/>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17"/>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17"/>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17"/>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17"/>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17"/>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17"/>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17"/>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17"/>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17"/>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17"/>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17"/>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17"/>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17"/>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17"/>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17"/>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17"/>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17"/>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4_1">
    <p:spTree>
      <p:nvGrpSpPr>
        <p:cNvPr id="1851" name="Shape 1851"/>
        <p:cNvGrpSpPr/>
        <p:nvPr/>
      </p:nvGrpSpPr>
      <p:grpSpPr>
        <a:xfrm>
          <a:off x="0" y="0"/>
          <a:ext cx="0" cy="0"/>
          <a:chOff x="0" y="0"/>
          <a:chExt cx="0" cy="0"/>
        </a:xfrm>
      </p:grpSpPr>
      <p:sp>
        <p:nvSpPr>
          <p:cNvPr id="1852" name="Google Shape;1852;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None/>
              <a:defRPr b="1"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grpSp>
        <p:nvGrpSpPr>
          <p:cNvPr id="1853" name="Google Shape;1853;p18"/>
          <p:cNvGrpSpPr/>
          <p:nvPr/>
        </p:nvGrpSpPr>
        <p:grpSpPr>
          <a:xfrm rot="5400000">
            <a:off x="6463212" y="-1001295"/>
            <a:ext cx="3398914" cy="1239107"/>
            <a:chOff x="1783500" y="1511200"/>
            <a:chExt cx="1317000" cy="480125"/>
          </a:xfrm>
        </p:grpSpPr>
        <p:sp>
          <p:nvSpPr>
            <p:cNvPr id="1854" name="Google Shape;1854;p18"/>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18"/>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18"/>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18"/>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18"/>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18"/>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18"/>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18"/>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18"/>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18"/>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18"/>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18"/>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18"/>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18"/>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18"/>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18"/>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18"/>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18"/>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18"/>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18"/>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18"/>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18"/>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18"/>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18"/>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18"/>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18"/>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18"/>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18"/>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18"/>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18"/>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18"/>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18"/>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18"/>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18"/>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18"/>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18"/>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18"/>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18"/>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18"/>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18"/>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18"/>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18"/>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18"/>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18"/>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18"/>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18"/>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18"/>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18"/>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18"/>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18"/>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18"/>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18"/>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18"/>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18"/>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18"/>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18"/>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18"/>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18"/>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18"/>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18"/>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18"/>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18"/>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18"/>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18"/>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18"/>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18"/>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18"/>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18"/>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18"/>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18"/>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18"/>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18"/>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18"/>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18"/>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18"/>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18"/>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18"/>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18"/>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2" name="Google Shape;1932;p18"/>
          <p:cNvSpPr/>
          <p:nvPr/>
        </p:nvSpPr>
        <p:spPr>
          <a:xfrm>
            <a:off x="7271125" y="4570700"/>
            <a:ext cx="1872900" cy="572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33" name="Google Shape;1933;p18"/>
          <p:cNvGrpSpPr/>
          <p:nvPr/>
        </p:nvGrpSpPr>
        <p:grpSpPr>
          <a:xfrm rot="5400000">
            <a:off x="-1697263" y="2287499"/>
            <a:ext cx="3398914" cy="1239107"/>
            <a:chOff x="1783500" y="1511200"/>
            <a:chExt cx="1317000" cy="480125"/>
          </a:xfrm>
        </p:grpSpPr>
        <p:sp>
          <p:nvSpPr>
            <p:cNvPr id="1934" name="Google Shape;1934;p18"/>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18"/>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18"/>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18"/>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18"/>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18"/>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18"/>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18"/>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18"/>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18"/>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18"/>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18"/>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18"/>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18"/>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18"/>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18"/>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18"/>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18"/>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18"/>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18"/>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18"/>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18"/>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18"/>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18"/>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18"/>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18"/>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18"/>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18"/>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18"/>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18"/>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18"/>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18"/>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18"/>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18"/>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18"/>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18"/>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18"/>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18"/>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18"/>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18"/>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18"/>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18"/>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18"/>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18"/>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18"/>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18"/>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18"/>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18"/>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18"/>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18"/>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18"/>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18"/>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18"/>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18"/>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18"/>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18"/>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18"/>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18"/>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18"/>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18"/>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18"/>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18"/>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18"/>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18"/>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18"/>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18"/>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18"/>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18"/>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18"/>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18"/>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18"/>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18"/>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18"/>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18"/>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18"/>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18"/>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18"/>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18"/>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24_1_1">
    <p:spTree>
      <p:nvGrpSpPr>
        <p:cNvPr id="2012" name="Shape 2012"/>
        <p:cNvGrpSpPr/>
        <p:nvPr/>
      </p:nvGrpSpPr>
      <p:grpSpPr>
        <a:xfrm>
          <a:off x="0" y="0"/>
          <a:ext cx="0" cy="0"/>
          <a:chOff x="0" y="0"/>
          <a:chExt cx="0" cy="0"/>
        </a:xfrm>
      </p:grpSpPr>
      <p:sp>
        <p:nvSpPr>
          <p:cNvPr id="2013" name="Google Shape;2013;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014" name="Google Shape;2014;p19"/>
          <p:cNvGrpSpPr/>
          <p:nvPr/>
        </p:nvGrpSpPr>
        <p:grpSpPr>
          <a:xfrm rot="5400000">
            <a:off x="-1697263" y="1459499"/>
            <a:ext cx="3398914" cy="1239107"/>
            <a:chOff x="1783500" y="1511200"/>
            <a:chExt cx="1317000" cy="480125"/>
          </a:xfrm>
        </p:grpSpPr>
        <p:sp>
          <p:nvSpPr>
            <p:cNvPr id="2015" name="Google Shape;2015;p19"/>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19"/>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19"/>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19"/>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19"/>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19"/>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19"/>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19"/>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19"/>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19"/>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19"/>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19"/>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19"/>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19"/>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19"/>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19"/>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19"/>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19"/>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19"/>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19"/>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19"/>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19"/>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19"/>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19"/>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19"/>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19"/>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19"/>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19"/>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19"/>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19"/>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19"/>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19"/>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19"/>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19"/>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19"/>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19"/>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19"/>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19"/>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19"/>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19"/>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19"/>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19"/>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19"/>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19"/>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19"/>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19"/>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19"/>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19"/>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19"/>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19"/>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19"/>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19"/>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19"/>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19"/>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19"/>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19"/>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19"/>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19"/>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19"/>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19"/>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19"/>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19"/>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19"/>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19"/>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19"/>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19"/>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19"/>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19"/>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19"/>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19"/>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19"/>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19"/>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19"/>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19"/>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19"/>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19"/>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19"/>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19"/>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3" name="Google Shape;2093;p19"/>
          <p:cNvGrpSpPr/>
          <p:nvPr/>
        </p:nvGrpSpPr>
        <p:grpSpPr>
          <a:xfrm rot="5400000">
            <a:off x="7087037" y="2658317"/>
            <a:ext cx="3398914" cy="1239107"/>
            <a:chOff x="1783500" y="1511200"/>
            <a:chExt cx="1317000" cy="480125"/>
          </a:xfrm>
        </p:grpSpPr>
        <p:sp>
          <p:nvSpPr>
            <p:cNvPr id="2094" name="Google Shape;2094;p19"/>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19"/>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19"/>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19"/>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19"/>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19"/>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19"/>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19"/>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19"/>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19"/>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19"/>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19"/>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19"/>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19"/>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19"/>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19"/>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19"/>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19"/>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19"/>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19"/>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19"/>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19"/>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19"/>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19"/>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19"/>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19"/>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19"/>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19"/>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19"/>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19"/>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19"/>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19"/>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19"/>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19"/>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19"/>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19"/>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19"/>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19"/>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19"/>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19"/>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19"/>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19"/>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19"/>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19"/>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19"/>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19"/>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19"/>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19"/>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19"/>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19"/>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19"/>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19"/>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19"/>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19"/>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19"/>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19"/>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19"/>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19"/>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19"/>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19"/>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19"/>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19"/>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19"/>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19"/>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19"/>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19"/>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19"/>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19"/>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19"/>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19"/>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19"/>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19"/>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19"/>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19"/>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19"/>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19"/>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19"/>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19"/>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72" name="Google Shape;2172;p19"/>
          <p:cNvSpPr/>
          <p:nvPr/>
        </p:nvSpPr>
        <p:spPr>
          <a:xfrm>
            <a:off x="-10350" y="4562700"/>
            <a:ext cx="1342800" cy="572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19"/>
          <p:cNvSpPr/>
          <p:nvPr/>
        </p:nvSpPr>
        <p:spPr>
          <a:xfrm>
            <a:off x="7389900" y="-10328"/>
            <a:ext cx="1754100" cy="572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BLANK_1">
    <p:spTree>
      <p:nvGrpSpPr>
        <p:cNvPr id="2174" name="Shape 2174"/>
        <p:cNvGrpSpPr/>
        <p:nvPr/>
      </p:nvGrpSpPr>
      <p:grpSpPr>
        <a:xfrm>
          <a:off x="0" y="0"/>
          <a:ext cx="0" cy="0"/>
          <a:chOff x="0" y="0"/>
          <a:chExt cx="0" cy="0"/>
        </a:xfrm>
      </p:grpSpPr>
      <p:sp>
        <p:nvSpPr>
          <p:cNvPr id="2175" name="Google Shape;2175;p20"/>
          <p:cNvSpPr txBox="1"/>
          <p:nvPr>
            <p:ph idx="1" type="subTitle"/>
          </p:nvPr>
        </p:nvSpPr>
        <p:spPr>
          <a:xfrm>
            <a:off x="5354897" y="1301950"/>
            <a:ext cx="1827000" cy="361200"/>
          </a:xfrm>
          <a:prstGeom prst="rect">
            <a:avLst/>
          </a:prstGeom>
        </p:spPr>
        <p:txBody>
          <a:bodyPr anchorCtr="0" anchor="ctr" bIns="91425" lIns="91425" spcFirstLastPara="1" rIns="91425" wrap="square" tIns="91425">
            <a:noAutofit/>
          </a:bodyPr>
          <a:lstStyle>
            <a:lvl1pPr lvl="0" rtl="0">
              <a:lnSpc>
                <a:spcPct val="100000"/>
              </a:lnSpc>
              <a:spcBef>
                <a:spcPts val="500"/>
              </a:spcBef>
              <a:spcAft>
                <a:spcPts val="0"/>
              </a:spcAft>
              <a:buSzPts val="1400"/>
              <a:buNone/>
              <a:defRPr sz="2100">
                <a:latin typeface="Raleway ExtraBold"/>
                <a:ea typeface="Raleway ExtraBold"/>
                <a:cs typeface="Raleway ExtraBold"/>
                <a:sym typeface="Raleway ExtraBold"/>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176" name="Google Shape;2176;p20"/>
          <p:cNvSpPr txBox="1"/>
          <p:nvPr>
            <p:ph idx="2" type="subTitle"/>
          </p:nvPr>
        </p:nvSpPr>
        <p:spPr>
          <a:xfrm>
            <a:off x="5354897" y="3380100"/>
            <a:ext cx="1827000" cy="361200"/>
          </a:xfrm>
          <a:prstGeom prst="rect">
            <a:avLst/>
          </a:prstGeom>
        </p:spPr>
        <p:txBody>
          <a:bodyPr anchorCtr="0" anchor="ctr" bIns="91425" lIns="91425" spcFirstLastPara="1" rIns="91425" wrap="square" tIns="91425">
            <a:noAutofit/>
          </a:bodyPr>
          <a:lstStyle>
            <a:lvl1pPr lvl="0" rtl="0">
              <a:lnSpc>
                <a:spcPct val="100000"/>
              </a:lnSpc>
              <a:spcBef>
                <a:spcPts val="500"/>
              </a:spcBef>
              <a:spcAft>
                <a:spcPts val="0"/>
              </a:spcAft>
              <a:buSzPts val="1400"/>
              <a:buNone/>
              <a:defRPr sz="2100">
                <a:latin typeface="Raleway ExtraBold"/>
                <a:ea typeface="Raleway ExtraBold"/>
                <a:cs typeface="Raleway ExtraBold"/>
                <a:sym typeface="Raleway ExtraBold"/>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177" name="Google Shape;2177;p20"/>
          <p:cNvSpPr txBox="1"/>
          <p:nvPr>
            <p:ph idx="3" type="subTitle"/>
          </p:nvPr>
        </p:nvSpPr>
        <p:spPr>
          <a:xfrm>
            <a:off x="5354897" y="2341025"/>
            <a:ext cx="1827000" cy="361200"/>
          </a:xfrm>
          <a:prstGeom prst="rect">
            <a:avLst/>
          </a:prstGeom>
        </p:spPr>
        <p:txBody>
          <a:bodyPr anchorCtr="0" anchor="ctr" bIns="91425" lIns="91425" spcFirstLastPara="1" rIns="91425" wrap="square" tIns="91425">
            <a:noAutofit/>
          </a:bodyPr>
          <a:lstStyle>
            <a:lvl1pPr lvl="0" rtl="0">
              <a:lnSpc>
                <a:spcPct val="100000"/>
              </a:lnSpc>
              <a:spcBef>
                <a:spcPts val="500"/>
              </a:spcBef>
              <a:spcAft>
                <a:spcPts val="0"/>
              </a:spcAft>
              <a:buSzPts val="1400"/>
              <a:buNone/>
              <a:defRPr sz="2100">
                <a:latin typeface="Raleway ExtraBold"/>
                <a:ea typeface="Raleway ExtraBold"/>
                <a:cs typeface="Raleway ExtraBold"/>
                <a:sym typeface="Raleway ExtraBold"/>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178" name="Google Shape;2178;p20"/>
          <p:cNvSpPr txBox="1"/>
          <p:nvPr>
            <p:ph idx="4" type="subTitle"/>
          </p:nvPr>
        </p:nvSpPr>
        <p:spPr>
          <a:xfrm>
            <a:off x="5354897" y="1627914"/>
            <a:ext cx="2473500" cy="606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179" name="Google Shape;2179;p20"/>
          <p:cNvSpPr txBox="1"/>
          <p:nvPr>
            <p:ph idx="5" type="subTitle"/>
          </p:nvPr>
        </p:nvSpPr>
        <p:spPr>
          <a:xfrm>
            <a:off x="5354897" y="3706064"/>
            <a:ext cx="2473500" cy="606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180" name="Google Shape;2180;p20"/>
          <p:cNvSpPr txBox="1"/>
          <p:nvPr>
            <p:ph idx="6" type="subTitle"/>
          </p:nvPr>
        </p:nvSpPr>
        <p:spPr>
          <a:xfrm>
            <a:off x="5354897" y="2666989"/>
            <a:ext cx="2473500" cy="606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181" name="Google Shape;2181;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82" name="Google Shape;2182;p20"/>
          <p:cNvSpPr/>
          <p:nvPr/>
        </p:nvSpPr>
        <p:spPr>
          <a:xfrm>
            <a:off x="0" y="2850625"/>
            <a:ext cx="5050500" cy="2292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3" name="Google Shape;2183;p20"/>
          <p:cNvGrpSpPr/>
          <p:nvPr/>
        </p:nvGrpSpPr>
        <p:grpSpPr>
          <a:xfrm>
            <a:off x="8361760" y="4428847"/>
            <a:ext cx="1239112" cy="1239004"/>
            <a:chOff x="4516475" y="1817450"/>
            <a:chExt cx="289100" cy="289075"/>
          </a:xfrm>
        </p:grpSpPr>
        <p:sp>
          <p:nvSpPr>
            <p:cNvPr id="2184" name="Google Shape;2184;p20"/>
            <p:cNvSpPr/>
            <p:nvPr/>
          </p:nvSpPr>
          <p:spPr>
            <a:xfrm>
              <a:off x="4516475" y="1817450"/>
              <a:ext cx="289100" cy="289075"/>
            </a:xfrm>
            <a:custGeom>
              <a:rect b="b" l="l" r="r" t="t"/>
              <a:pathLst>
                <a:path extrusionOk="0" h="11563" w="11564">
                  <a:moveTo>
                    <a:pt x="5782" y="405"/>
                  </a:moveTo>
                  <a:lnTo>
                    <a:pt x="6348" y="445"/>
                  </a:lnTo>
                  <a:lnTo>
                    <a:pt x="6874" y="526"/>
                  </a:lnTo>
                  <a:lnTo>
                    <a:pt x="7359" y="647"/>
                  </a:lnTo>
                  <a:lnTo>
                    <a:pt x="7884" y="849"/>
                  </a:lnTo>
                  <a:lnTo>
                    <a:pt x="8329" y="1052"/>
                  </a:lnTo>
                  <a:lnTo>
                    <a:pt x="8774" y="1335"/>
                  </a:lnTo>
                  <a:lnTo>
                    <a:pt x="9178" y="1658"/>
                  </a:lnTo>
                  <a:lnTo>
                    <a:pt x="9582" y="1981"/>
                  </a:lnTo>
                  <a:lnTo>
                    <a:pt x="9906" y="2386"/>
                  </a:lnTo>
                  <a:lnTo>
                    <a:pt x="10229" y="2790"/>
                  </a:lnTo>
                  <a:lnTo>
                    <a:pt x="10472" y="3235"/>
                  </a:lnTo>
                  <a:lnTo>
                    <a:pt x="10714" y="3679"/>
                  </a:lnTo>
                  <a:lnTo>
                    <a:pt x="10876" y="4165"/>
                  </a:lnTo>
                  <a:lnTo>
                    <a:pt x="11038" y="4690"/>
                  </a:lnTo>
                  <a:lnTo>
                    <a:pt x="11119" y="5216"/>
                  </a:lnTo>
                  <a:lnTo>
                    <a:pt x="11119" y="5782"/>
                  </a:lnTo>
                  <a:lnTo>
                    <a:pt x="11119" y="6307"/>
                  </a:lnTo>
                  <a:lnTo>
                    <a:pt x="11038" y="6833"/>
                  </a:lnTo>
                  <a:lnTo>
                    <a:pt x="10876" y="7358"/>
                  </a:lnTo>
                  <a:lnTo>
                    <a:pt x="10714" y="7844"/>
                  </a:lnTo>
                  <a:lnTo>
                    <a:pt x="10472" y="8329"/>
                  </a:lnTo>
                  <a:lnTo>
                    <a:pt x="10229" y="8733"/>
                  </a:lnTo>
                  <a:lnTo>
                    <a:pt x="9906" y="9178"/>
                  </a:lnTo>
                  <a:lnTo>
                    <a:pt x="9582" y="9542"/>
                  </a:lnTo>
                  <a:lnTo>
                    <a:pt x="9178" y="9905"/>
                  </a:lnTo>
                  <a:lnTo>
                    <a:pt x="8774" y="10188"/>
                  </a:lnTo>
                  <a:lnTo>
                    <a:pt x="8329" y="10471"/>
                  </a:lnTo>
                  <a:lnTo>
                    <a:pt x="7884" y="10674"/>
                  </a:lnTo>
                  <a:lnTo>
                    <a:pt x="7359" y="10876"/>
                  </a:lnTo>
                  <a:lnTo>
                    <a:pt x="6874" y="10997"/>
                  </a:lnTo>
                  <a:lnTo>
                    <a:pt x="6348" y="11078"/>
                  </a:lnTo>
                  <a:lnTo>
                    <a:pt x="5782" y="11118"/>
                  </a:lnTo>
                  <a:lnTo>
                    <a:pt x="5256" y="11078"/>
                  </a:lnTo>
                  <a:lnTo>
                    <a:pt x="4731" y="10997"/>
                  </a:lnTo>
                  <a:lnTo>
                    <a:pt x="4205" y="10876"/>
                  </a:lnTo>
                  <a:lnTo>
                    <a:pt x="3720" y="10674"/>
                  </a:lnTo>
                  <a:lnTo>
                    <a:pt x="3235" y="10471"/>
                  </a:lnTo>
                  <a:lnTo>
                    <a:pt x="2790" y="10188"/>
                  </a:lnTo>
                  <a:lnTo>
                    <a:pt x="2386" y="9905"/>
                  </a:lnTo>
                  <a:lnTo>
                    <a:pt x="2022" y="9542"/>
                  </a:lnTo>
                  <a:lnTo>
                    <a:pt x="1658" y="9178"/>
                  </a:lnTo>
                  <a:lnTo>
                    <a:pt x="1375" y="8733"/>
                  </a:lnTo>
                  <a:lnTo>
                    <a:pt x="1092" y="8329"/>
                  </a:lnTo>
                  <a:lnTo>
                    <a:pt x="850" y="7844"/>
                  </a:lnTo>
                  <a:lnTo>
                    <a:pt x="688" y="7358"/>
                  </a:lnTo>
                  <a:lnTo>
                    <a:pt x="567" y="6833"/>
                  </a:lnTo>
                  <a:lnTo>
                    <a:pt x="486" y="6307"/>
                  </a:lnTo>
                  <a:lnTo>
                    <a:pt x="445" y="5782"/>
                  </a:lnTo>
                  <a:lnTo>
                    <a:pt x="486" y="5216"/>
                  </a:lnTo>
                  <a:lnTo>
                    <a:pt x="567" y="4690"/>
                  </a:lnTo>
                  <a:lnTo>
                    <a:pt x="688" y="4165"/>
                  </a:lnTo>
                  <a:lnTo>
                    <a:pt x="850" y="3679"/>
                  </a:lnTo>
                  <a:lnTo>
                    <a:pt x="1092" y="3235"/>
                  </a:lnTo>
                  <a:lnTo>
                    <a:pt x="1375" y="2790"/>
                  </a:lnTo>
                  <a:lnTo>
                    <a:pt x="1658" y="2386"/>
                  </a:lnTo>
                  <a:lnTo>
                    <a:pt x="2022" y="1981"/>
                  </a:lnTo>
                  <a:lnTo>
                    <a:pt x="2386" y="1658"/>
                  </a:lnTo>
                  <a:lnTo>
                    <a:pt x="2790" y="1335"/>
                  </a:lnTo>
                  <a:lnTo>
                    <a:pt x="3235" y="1052"/>
                  </a:lnTo>
                  <a:lnTo>
                    <a:pt x="3720" y="849"/>
                  </a:lnTo>
                  <a:lnTo>
                    <a:pt x="4205" y="647"/>
                  </a:lnTo>
                  <a:lnTo>
                    <a:pt x="4731" y="526"/>
                  </a:lnTo>
                  <a:lnTo>
                    <a:pt x="5256" y="445"/>
                  </a:lnTo>
                  <a:lnTo>
                    <a:pt x="5782" y="405"/>
                  </a:lnTo>
                  <a:close/>
                  <a:moveTo>
                    <a:pt x="5216" y="0"/>
                  </a:moveTo>
                  <a:lnTo>
                    <a:pt x="4610" y="122"/>
                  </a:lnTo>
                  <a:lnTo>
                    <a:pt x="4084" y="243"/>
                  </a:lnTo>
                  <a:lnTo>
                    <a:pt x="3558" y="445"/>
                  </a:lnTo>
                  <a:lnTo>
                    <a:pt x="3033" y="688"/>
                  </a:lnTo>
                  <a:lnTo>
                    <a:pt x="2548" y="971"/>
                  </a:lnTo>
                  <a:lnTo>
                    <a:pt x="2103" y="1294"/>
                  </a:lnTo>
                  <a:lnTo>
                    <a:pt x="1699" y="1698"/>
                  </a:lnTo>
                  <a:lnTo>
                    <a:pt x="1335" y="2103"/>
                  </a:lnTo>
                  <a:lnTo>
                    <a:pt x="1011" y="2547"/>
                  </a:lnTo>
                  <a:lnTo>
                    <a:pt x="688" y="3033"/>
                  </a:lnTo>
                  <a:lnTo>
                    <a:pt x="445" y="3518"/>
                  </a:lnTo>
                  <a:lnTo>
                    <a:pt x="284" y="4043"/>
                  </a:lnTo>
                  <a:lnTo>
                    <a:pt x="122" y="4609"/>
                  </a:lnTo>
                  <a:lnTo>
                    <a:pt x="41" y="5175"/>
                  </a:lnTo>
                  <a:lnTo>
                    <a:pt x="1" y="5782"/>
                  </a:lnTo>
                  <a:lnTo>
                    <a:pt x="41" y="6348"/>
                  </a:lnTo>
                  <a:lnTo>
                    <a:pt x="122" y="6914"/>
                  </a:lnTo>
                  <a:lnTo>
                    <a:pt x="284" y="7480"/>
                  </a:lnTo>
                  <a:lnTo>
                    <a:pt x="445" y="8005"/>
                  </a:lnTo>
                  <a:lnTo>
                    <a:pt x="688" y="8531"/>
                  </a:lnTo>
                  <a:lnTo>
                    <a:pt x="1011" y="9016"/>
                  </a:lnTo>
                  <a:lnTo>
                    <a:pt x="1335" y="9461"/>
                  </a:lnTo>
                  <a:lnTo>
                    <a:pt x="1699" y="9865"/>
                  </a:lnTo>
                  <a:lnTo>
                    <a:pt x="2103" y="10229"/>
                  </a:lnTo>
                  <a:lnTo>
                    <a:pt x="2548" y="10552"/>
                  </a:lnTo>
                  <a:lnTo>
                    <a:pt x="3033" y="10835"/>
                  </a:lnTo>
                  <a:lnTo>
                    <a:pt x="3558" y="11078"/>
                  </a:lnTo>
                  <a:lnTo>
                    <a:pt x="4084" y="11280"/>
                  </a:lnTo>
                  <a:lnTo>
                    <a:pt x="4610" y="11442"/>
                  </a:lnTo>
                  <a:lnTo>
                    <a:pt x="5216" y="11523"/>
                  </a:lnTo>
                  <a:lnTo>
                    <a:pt x="5782" y="11563"/>
                  </a:lnTo>
                  <a:lnTo>
                    <a:pt x="6388" y="11523"/>
                  </a:lnTo>
                  <a:lnTo>
                    <a:pt x="6954" y="11442"/>
                  </a:lnTo>
                  <a:lnTo>
                    <a:pt x="7520" y="11280"/>
                  </a:lnTo>
                  <a:lnTo>
                    <a:pt x="8046" y="11078"/>
                  </a:lnTo>
                  <a:lnTo>
                    <a:pt x="8531" y="10835"/>
                  </a:lnTo>
                  <a:lnTo>
                    <a:pt x="9016" y="10552"/>
                  </a:lnTo>
                  <a:lnTo>
                    <a:pt x="9461" y="10229"/>
                  </a:lnTo>
                  <a:lnTo>
                    <a:pt x="9865" y="9865"/>
                  </a:lnTo>
                  <a:lnTo>
                    <a:pt x="10229" y="9461"/>
                  </a:lnTo>
                  <a:lnTo>
                    <a:pt x="10593" y="9016"/>
                  </a:lnTo>
                  <a:lnTo>
                    <a:pt x="10876" y="8531"/>
                  </a:lnTo>
                  <a:lnTo>
                    <a:pt x="11119" y="8005"/>
                  </a:lnTo>
                  <a:lnTo>
                    <a:pt x="11321" y="7480"/>
                  </a:lnTo>
                  <a:lnTo>
                    <a:pt x="11442" y="6914"/>
                  </a:lnTo>
                  <a:lnTo>
                    <a:pt x="11523" y="6348"/>
                  </a:lnTo>
                  <a:lnTo>
                    <a:pt x="11563" y="5782"/>
                  </a:lnTo>
                  <a:lnTo>
                    <a:pt x="11523" y="5175"/>
                  </a:lnTo>
                  <a:lnTo>
                    <a:pt x="11442" y="4609"/>
                  </a:lnTo>
                  <a:lnTo>
                    <a:pt x="11321" y="4043"/>
                  </a:lnTo>
                  <a:lnTo>
                    <a:pt x="11119" y="3518"/>
                  </a:lnTo>
                  <a:lnTo>
                    <a:pt x="10876" y="3033"/>
                  </a:lnTo>
                  <a:lnTo>
                    <a:pt x="10593" y="2547"/>
                  </a:lnTo>
                  <a:lnTo>
                    <a:pt x="10229" y="2103"/>
                  </a:lnTo>
                  <a:lnTo>
                    <a:pt x="9865" y="1698"/>
                  </a:lnTo>
                  <a:lnTo>
                    <a:pt x="9461" y="1294"/>
                  </a:lnTo>
                  <a:lnTo>
                    <a:pt x="9016" y="971"/>
                  </a:lnTo>
                  <a:lnTo>
                    <a:pt x="8531" y="688"/>
                  </a:lnTo>
                  <a:lnTo>
                    <a:pt x="8046" y="445"/>
                  </a:lnTo>
                  <a:lnTo>
                    <a:pt x="7520" y="243"/>
                  </a:lnTo>
                  <a:lnTo>
                    <a:pt x="6954" y="122"/>
                  </a:lnTo>
                  <a:lnTo>
                    <a:pt x="63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0"/>
            <p:cNvSpPr/>
            <p:nvPr/>
          </p:nvSpPr>
          <p:spPr>
            <a:xfrm>
              <a:off x="4595325" y="1895275"/>
              <a:ext cx="132425" cy="132425"/>
            </a:xfrm>
            <a:custGeom>
              <a:rect b="b" l="l" r="r" t="t"/>
              <a:pathLst>
                <a:path extrusionOk="0" h="5297" w="5297">
                  <a:moveTo>
                    <a:pt x="2628" y="445"/>
                  </a:moveTo>
                  <a:lnTo>
                    <a:pt x="3073" y="486"/>
                  </a:lnTo>
                  <a:lnTo>
                    <a:pt x="3477" y="607"/>
                  </a:lnTo>
                  <a:lnTo>
                    <a:pt x="3881" y="809"/>
                  </a:lnTo>
                  <a:lnTo>
                    <a:pt x="4205" y="1092"/>
                  </a:lnTo>
                  <a:lnTo>
                    <a:pt x="4447" y="1415"/>
                  </a:lnTo>
                  <a:lnTo>
                    <a:pt x="4649" y="1779"/>
                  </a:lnTo>
                  <a:lnTo>
                    <a:pt x="4811" y="2224"/>
                  </a:lnTo>
                  <a:lnTo>
                    <a:pt x="4852" y="2669"/>
                  </a:lnTo>
                  <a:lnTo>
                    <a:pt x="4811" y="3113"/>
                  </a:lnTo>
                  <a:lnTo>
                    <a:pt x="4649" y="3518"/>
                  </a:lnTo>
                  <a:lnTo>
                    <a:pt x="4447" y="3882"/>
                  </a:lnTo>
                  <a:lnTo>
                    <a:pt x="4205" y="4205"/>
                  </a:lnTo>
                  <a:lnTo>
                    <a:pt x="3881" y="4488"/>
                  </a:lnTo>
                  <a:lnTo>
                    <a:pt x="3477" y="4690"/>
                  </a:lnTo>
                  <a:lnTo>
                    <a:pt x="3073" y="4811"/>
                  </a:lnTo>
                  <a:lnTo>
                    <a:pt x="2628" y="4852"/>
                  </a:lnTo>
                  <a:lnTo>
                    <a:pt x="2183" y="4811"/>
                  </a:lnTo>
                  <a:lnTo>
                    <a:pt x="1779" y="4690"/>
                  </a:lnTo>
                  <a:lnTo>
                    <a:pt x="1415" y="4488"/>
                  </a:lnTo>
                  <a:lnTo>
                    <a:pt x="1092" y="4205"/>
                  </a:lnTo>
                  <a:lnTo>
                    <a:pt x="809" y="3882"/>
                  </a:lnTo>
                  <a:lnTo>
                    <a:pt x="607" y="3518"/>
                  </a:lnTo>
                  <a:lnTo>
                    <a:pt x="485" y="3113"/>
                  </a:lnTo>
                  <a:lnTo>
                    <a:pt x="445" y="2669"/>
                  </a:lnTo>
                  <a:lnTo>
                    <a:pt x="485" y="2224"/>
                  </a:lnTo>
                  <a:lnTo>
                    <a:pt x="607" y="1779"/>
                  </a:lnTo>
                  <a:lnTo>
                    <a:pt x="809" y="1415"/>
                  </a:lnTo>
                  <a:lnTo>
                    <a:pt x="1092" y="1092"/>
                  </a:lnTo>
                  <a:lnTo>
                    <a:pt x="1415" y="809"/>
                  </a:lnTo>
                  <a:lnTo>
                    <a:pt x="1779" y="607"/>
                  </a:lnTo>
                  <a:lnTo>
                    <a:pt x="2183" y="486"/>
                  </a:lnTo>
                  <a:lnTo>
                    <a:pt x="2628" y="445"/>
                  </a:lnTo>
                  <a:close/>
                  <a:moveTo>
                    <a:pt x="2628" y="0"/>
                  </a:moveTo>
                  <a:lnTo>
                    <a:pt x="2345" y="41"/>
                  </a:lnTo>
                  <a:lnTo>
                    <a:pt x="2102" y="81"/>
                  </a:lnTo>
                  <a:lnTo>
                    <a:pt x="1860" y="122"/>
                  </a:lnTo>
                  <a:lnTo>
                    <a:pt x="1617" y="203"/>
                  </a:lnTo>
                  <a:lnTo>
                    <a:pt x="1375" y="324"/>
                  </a:lnTo>
                  <a:lnTo>
                    <a:pt x="1173" y="445"/>
                  </a:lnTo>
                  <a:lnTo>
                    <a:pt x="970" y="607"/>
                  </a:lnTo>
                  <a:lnTo>
                    <a:pt x="768" y="769"/>
                  </a:lnTo>
                  <a:lnTo>
                    <a:pt x="607" y="971"/>
                  </a:lnTo>
                  <a:lnTo>
                    <a:pt x="445" y="1173"/>
                  </a:lnTo>
                  <a:lnTo>
                    <a:pt x="324" y="1375"/>
                  </a:lnTo>
                  <a:lnTo>
                    <a:pt x="202" y="1618"/>
                  </a:lnTo>
                  <a:lnTo>
                    <a:pt x="121" y="1860"/>
                  </a:lnTo>
                  <a:lnTo>
                    <a:pt x="41" y="2103"/>
                  </a:lnTo>
                  <a:lnTo>
                    <a:pt x="0" y="2386"/>
                  </a:lnTo>
                  <a:lnTo>
                    <a:pt x="0" y="2669"/>
                  </a:lnTo>
                  <a:lnTo>
                    <a:pt x="0" y="2911"/>
                  </a:lnTo>
                  <a:lnTo>
                    <a:pt x="41" y="3194"/>
                  </a:lnTo>
                  <a:lnTo>
                    <a:pt x="121" y="3437"/>
                  </a:lnTo>
                  <a:lnTo>
                    <a:pt x="202" y="3679"/>
                  </a:lnTo>
                  <a:lnTo>
                    <a:pt x="324" y="3922"/>
                  </a:lnTo>
                  <a:lnTo>
                    <a:pt x="445" y="4124"/>
                  </a:lnTo>
                  <a:lnTo>
                    <a:pt x="607" y="4326"/>
                  </a:lnTo>
                  <a:lnTo>
                    <a:pt x="768" y="4528"/>
                  </a:lnTo>
                  <a:lnTo>
                    <a:pt x="970" y="4690"/>
                  </a:lnTo>
                  <a:lnTo>
                    <a:pt x="1173" y="4852"/>
                  </a:lnTo>
                  <a:lnTo>
                    <a:pt x="1375" y="4973"/>
                  </a:lnTo>
                  <a:lnTo>
                    <a:pt x="1617" y="5094"/>
                  </a:lnTo>
                  <a:lnTo>
                    <a:pt x="1860" y="5175"/>
                  </a:lnTo>
                  <a:lnTo>
                    <a:pt x="2102" y="5256"/>
                  </a:lnTo>
                  <a:lnTo>
                    <a:pt x="2345" y="5297"/>
                  </a:lnTo>
                  <a:lnTo>
                    <a:pt x="2911" y="5297"/>
                  </a:lnTo>
                  <a:lnTo>
                    <a:pt x="3154" y="5256"/>
                  </a:lnTo>
                  <a:lnTo>
                    <a:pt x="3437" y="5175"/>
                  </a:lnTo>
                  <a:lnTo>
                    <a:pt x="3679" y="5094"/>
                  </a:lnTo>
                  <a:lnTo>
                    <a:pt x="3881" y="4973"/>
                  </a:lnTo>
                  <a:lnTo>
                    <a:pt x="4124" y="4852"/>
                  </a:lnTo>
                  <a:lnTo>
                    <a:pt x="4326" y="4690"/>
                  </a:lnTo>
                  <a:lnTo>
                    <a:pt x="4488" y="4528"/>
                  </a:lnTo>
                  <a:lnTo>
                    <a:pt x="4690" y="4326"/>
                  </a:lnTo>
                  <a:lnTo>
                    <a:pt x="4811" y="4124"/>
                  </a:lnTo>
                  <a:lnTo>
                    <a:pt x="4973" y="3922"/>
                  </a:lnTo>
                  <a:lnTo>
                    <a:pt x="5054" y="3679"/>
                  </a:lnTo>
                  <a:lnTo>
                    <a:pt x="5175" y="3437"/>
                  </a:lnTo>
                  <a:lnTo>
                    <a:pt x="5215" y="3194"/>
                  </a:lnTo>
                  <a:lnTo>
                    <a:pt x="5256" y="2911"/>
                  </a:lnTo>
                  <a:lnTo>
                    <a:pt x="5296" y="2669"/>
                  </a:lnTo>
                  <a:lnTo>
                    <a:pt x="5256" y="2386"/>
                  </a:lnTo>
                  <a:lnTo>
                    <a:pt x="5215" y="2103"/>
                  </a:lnTo>
                  <a:lnTo>
                    <a:pt x="5175" y="1860"/>
                  </a:lnTo>
                  <a:lnTo>
                    <a:pt x="5054" y="1618"/>
                  </a:lnTo>
                  <a:lnTo>
                    <a:pt x="4973" y="1375"/>
                  </a:lnTo>
                  <a:lnTo>
                    <a:pt x="4811" y="1173"/>
                  </a:lnTo>
                  <a:lnTo>
                    <a:pt x="4690" y="971"/>
                  </a:lnTo>
                  <a:lnTo>
                    <a:pt x="4488" y="769"/>
                  </a:lnTo>
                  <a:lnTo>
                    <a:pt x="4326" y="607"/>
                  </a:lnTo>
                  <a:lnTo>
                    <a:pt x="4124" y="445"/>
                  </a:lnTo>
                  <a:lnTo>
                    <a:pt x="3881" y="324"/>
                  </a:lnTo>
                  <a:lnTo>
                    <a:pt x="3679" y="203"/>
                  </a:lnTo>
                  <a:lnTo>
                    <a:pt x="3437" y="122"/>
                  </a:lnTo>
                  <a:lnTo>
                    <a:pt x="3154" y="81"/>
                  </a:lnTo>
                  <a:lnTo>
                    <a:pt x="2911" y="41"/>
                  </a:lnTo>
                  <a:lnTo>
                    <a:pt x="26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6" name="Google Shape;2186;p20"/>
          <p:cNvGrpSpPr/>
          <p:nvPr/>
        </p:nvGrpSpPr>
        <p:grpSpPr>
          <a:xfrm rot="10800000">
            <a:off x="237678" y="226870"/>
            <a:ext cx="2658763" cy="3731588"/>
            <a:chOff x="4452800" y="2800875"/>
            <a:chExt cx="1325075" cy="1859750"/>
          </a:xfrm>
        </p:grpSpPr>
        <p:sp>
          <p:nvSpPr>
            <p:cNvPr id="2187" name="Google Shape;2187;p20"/>
            <p:cNvSpPr/>
            <p:nvPr/>
          </p:nvSpPr>
          <p:spPr>
            <a:xfrm>
              <a:off x="5106750" y="4490800"/>
              <a:ext cx="17200" cy="16200"/>
            </a:xfrm>
            <a:custGeom>
              <a:rect b="b" l="l" r="r" t="t"/>
              <a:pathLst>
                <a:path extrusionOk="0" h="648" w="688">
                  <a:moveTo>
                    <a:pt x="202" y="0"/>
                  </a:moveTo>
                  <a:lnTo>
                    <a:pt x="121" y="81"/>
                  </a:lnTo>
                  <a:lnTo>
                    <a:pt x="40" y="202"/>
                  </a:lnTo>
                  <a:lnTo>
                    <a:pt x="0" y="324"/>
                  </a:lnTo>
                  <a:lnTo>
                    <a:pt x="40" y="445"/>
                  </a:lnTo>
                  <a:lnTo>
                    <a:pt x="121" y="566"/>
                  </a:lnTo>
                  <a:lnTo>
                    <a:pt x="202" y="607"/>
                  </a:lnTo>
                  <a:lnTo>
                    <a:pt x="364" y="647"/>
                  </a:lnTo>
                  <a:lnTo>
                    <a:pt x="485" y="607"/>
                  </a:lnTo>
                  <a:lnTo>
                    <a:pt x="606" y="566"/>
                  </a:lnTo>
                  <a:lnTo>
                    <a:pt x="647" y="445"/>
                  </a:lnTo>
                  <a:lnTo>
                    <a:pt x="687" y="324"/>
                  </a:lnTo>
                  <a:lnTo>
                    <a:pt x="647" y="202"/>
                  </a:lnTo>
                  <a:lnTo>
                    <a:pt x="60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0"/>
            <p:cNvSpPr/>
            <p:nvPr/>
          </p:nvSpPr>
          <p:spPr>
            <a:xfrm>
              <a:off x="5106750" y="4644425"/>
              <a:ext cx="17200" cy="16200"/>
            </a:xfrm>
            <a:custGeom>
              <a:rect b="b" l="l" r="r" t="t"/>
              <a:pathLst>
                <a:path extrusionOk="0" h="648" w="688">
                  <a:moveTo>
                    <a:pt x="202" y="0"/>
                  </a:moveTo>
                  <a:lnTo>
                    <a:pt x="121" y="81"/>
                  </a:lnTo>
                  <a:lnTo>
                    <a:pt x="40" y="203"/>
                  </a:lnTo>
                  <a:lnTo>
                    <a:pt x="0" y="324"/>
                  </a:lnTo>
                  <a:lnTo>
                    <a:pt x="40" y="445"/>
                  </a:lnTo>
                  <a:lnTo>
                    <a:pt x="121" y="566"/>
                  </a:lnTo>
                  <a:lnTo>
                    <a:pt x="202" y="607"/>
                  </a:lnTo>
                  <a:lnTo>
                    <a:pt x="364" y="647"/>
                  </a:lnTo>
                  <a:lnTo>
                    <a:pt x="485" y="607"/>
                  </a:lnTo>
                  <a:lnTo>
                    <a:pt x="606" y="566"/>
                  </a:lnTo>
                  <a:lnTo>
                    <a:pt x="647" y="445"/>
                  </a:lnTo>
                  <a:lnTo>
                    <a:pt x="687" y="324"/>
                  </a:lnTo>
                  <a:lnTo>
                    <a:pt x="647" y="203"/>
                  </a:lnTo>
                  <a:lnTo>
                    <a:pt x="60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0"/>
            <p:cNvSpPr/>
            <p:nvPr/>
          </p:nvSpPr>
          <p:spPr>
            <a:xfrm>
              <a:off x="4976350" y="4490800"/>
              <a:ext cx="17200" cy="16200"/>
            </a:xfrm>
            <a:custGeom>
              <a:rect b="b" l="l" r="r" t="t"/>
              <a:pathLst>
                <a:path extrusionOk="0" h="648" w="688">
                  <a:moveTo>
                    <a:pt x="203" y="0"/>
                  </a:moveTo>
                  <a:lnTo>
                    <a:pt x="82" y="81"/>
                  </a:lnTo>
                  <a:lnTo>
                    <a:pt x="41" y="202"/>
                  </a:lnTo>
                  <a:lnTo>
                    <a:pt x="1" y="324"/>
                  </a:lnTo>
                  <a:lnTo>
                    <a:pt x="41" y="445"/>
                  </a:lnTo>
                  <a:lnTo>
                    <a:pt x="82" y="566"/>
                  </a:lnTo>
                  <a:lnTo>
                    <a:pt x="203" y="607"/>
                  </a:lnTo>
                  <a:lnTo>
                    <a:pt x="324" y="647"/>
                  </a:lnTo>
                  <a:lnTo>
                    <a:pt x="445" y="607"/>
                  </a:lnTo>
                  <a:lnTo>
                    <a:pt x="567" y="566"/>
                  </a:lnTo>
                  <a:lnTo>
                    <a:pt x="648" y="445"/>
                  </a:lnTo>
                  <a:lnTo>
                    <a:pt x="68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0"/>
            <p:cNvSpPr/>
            <p:nvPr/>
          </p:nvSpPr>
          <p:spPr>
            <a:xfrm>
              <a:off x="4976350" y="4644425"/>
              <a:ext cx="17200" cy="16200"/>
            </a:xfrm>
            <a:custGeom>
              <a:rect b="b" l="l" r="r" t="t"/>
              <a:pathLst>
                <a:path extrusionOk="0" h="648" w="688">
                  <a:moveTo>
                    <a:pt x="203" y="0"/>
                  </a:moveTo>
                  <a:lnTo>
                    <a:pt x="82" y="81"/>
                  </a:lnTo>
                  <a:lnTo>
                    <a:pt x="41" y="203"/>
                  </a:lnTo>
                  <a:lnTo>
                    <a:pt x="1" y="324"/>
                  </a:lnTo>
                  <a:lnTo>
                    <a:pt x="41" y="445"/>
                  </a:lnTo>
                  <a:lnTo>
                    <a:pt x="82" y="566"/>
                  </a:lnTo>
                  <a:lnTo>
                    <a:pt x="203" y="607"/>
                  </a:lnTo>
                  <a:lnTo>
                    <a:pt x="324" y="647"/>
                  </a:lnTo>
                  <a:lnTo>
                    <a:pt x="445" y="607"/>
                  </a:lnTo>
                  <a:lnTo>
                    <a:pt x="567" y="566"/>
                  </a:lnTo>
                  <a:lnTo>
                    <a:pt x="648" y="445"/>
                  </a:lnTo>
                  <a:lnTo>
                    <a:pt x="688" y="324"/>
                  </a:lnTo>
                  <a:lnTo>
                    <a:pt x="648" y="203"/>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0"/>
            <p:cNvSpPr/>
            <p:nvPr/>
          </p:nvSpPr>
          <p:spPr>
            <a:xfrm>
              <a:off x="4844950" y="4490800"/>
              <a:ext cx="17225" cy="16200"/>
            </a:xfrm>
            <a:custGeom>
              <a:rect b="b" l="l" r="r" t="t"/>
              <a:pathLst>
                <a:path extrusionOk="0" h="648" w="689">
                  <a:moveTo>
                    <a:pt x="244" y="0"/>
                  </a:moveTo>
                  <a:lnTo>
                    <a:pt x="122" y="81"/>
                  </a:lnTo>
                  <a:lnTo>
                    <a:pt x="41" y="202"/>
                  </a:lnTo>
                  <a:lnTo>
                    <a:pt x="1" y="324"/>
                  </a:lnTo>
                  <a:lnTo>
                    <a:pt x="41" y="445"/>
                  </a:lnTo>
                  <a:lnTo>
                    <a:pt x="122" y="566"/>
                  </a:lnTo>
                  <a:lnTo>
                    <a:pt x="244" y="607"/>
                  </a:lnTo>
                  <a:lnTo>
                    <a:pt x="365" y="647"/>
                  </a:lnTo>
                  <a:lnTo>
                    <a:pt x="486" y="607"/>
                  </a:lnTo>
                  <a:lnTo>
                    <a:pt x="607" y="566"/>
                  </a:lnTo>
                  <a:lnTo>
                    <a:pt x="648" y="445"/>
                  </a:lnTo>
                  <a:lnTo>
                    <a:pt x="688" y="324"/>
                  </a:lnTo>
                  <a:lnTo>
                    <a:pt x="648" y="202"/>
                  </a:lnTo>
                  <a:lnTo>
                    <a:pt x="60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0"/>
            <p:cNvSpPr/>
            <p:nvPr/>
          </p:nvSpPr>
          <p:spPr>
            <a:xfrm>
              <a:off x="4844950" y="4644425"/>
              <a:ext cx="17225" cy="16200"/>
            </a:xfrm>
            <a:custGeom>
              <a:rect b="b" l="l" r="r" t="t"/>
              <a:pathLst>
                <a:path extrusionOk="0" h="648" w="689">
                  <a:moveTo>
                    <a:pt x="244" y="0"/>
                  </a:moveTo>
                  <a:lnTo>
                    <a:pt x="122" y="81"/>
                  </a:lnTo>
                  <a:lnTo>
                    <a:pt x="41" y="203"/>
                  </a:lnTo>
                  <a:lnTo>
                    <a:pt x="1" y="324"/>
                  </a:lnTo>
                  <a:lnTo>
                    <a:pt x="41" y="445"/>
                  </a:lnTo>
                  <a:lnTo>
                    <a:pt x="122" y="566"/>
                  </a:lnTo>
                  <a:lnTo>
                    <a:pt x="244" y="607"/>
                  </a:lnTo>
                  <a:lnTo>
                    <a:pt x="365" y="647"/>
                  </a:lnTo>
                  <a:lnTo>
                    <a:pt x="486" y="607"/>
                  </a:lnTo>
                  <a:lnTo>
                    <a:pt x="607" y="566"/>
                  </a:lnTo>
                  <a:lnTo>
                    <a:pt x="648" y="445"/>
                  </a:lnTo>
                  <a:lnTo>
                    <a:pt x="688" y="324"/>
                  </a:lnTo>
                  <a:lnTo>
                    <a:pt x="648" y="203"/>
                  </a:lnTo>
                  <a:lnTo>
                    <a:pt x="60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0"/>
            <p:cNvSpPr/>
            <p:nvPr/>
          </p:nvSpPr>
          <p:spPr>
            <a:xfrm>
              <a:off x="4714575" y="4490800"/>
              <a:ext cx="17200" cy="16200"/>
            </a:xfrm>
            <a:custGeom>
              <a:rect b="b" l="l" r="r" t="t"/>
              <a:pathLst>
                <a:path extrusionOk="0" h="648" w="688">
                  <a:moveTo>
                    <a:pt x="203" y="0"/>
                  </a:moveTo>
                  <a:lnTo>
                    <a:pt x="82" y="81"/>
                  </a:lnTo>
                  <a:lnTo>
                    <a:pt x="41" y="202"/>
                  </a:lnTo>
                  <a:lnTo>
                    <a:pt x="1" y="324"/>
                  </a:lnTo>
                  <a:lnTo>
                    <a:pt x="41" y="445"/>
                  </a:lnTo>
                  <a:lnTo>
                    <a:pt x="82" y="566"/>
                  </a:lnTo>
                  <a:lnTo>
                    <a:pt x="203" y="607"/>
                  </a:lnTo>
                  <a:lnTo>
                    <a:pt x="324" y="647"/>
                  </a:lnTo>
                  <a:lnTo>
                    <a:pt x="486" y="607"/>
                  </a:lnTo>
                  <a:lnTo>
                    <a:pt x="567" y="566"/>
                  </a:lnTo>
                  <a:lnTo>
                    <a:pt x="648" y="445"/>
                  </a:lnTo>
                  <a:lnTo>
                    <a:pt x="688" y="324"/>
                  </a:lnTo>
                  <a:lnTo>
                    <a:pt x="648" y="202"/>
                  </a:lnTo>
                  <a:lnTo>
                    <a:pt x="56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0"/>
            <p:cNvSpPr/>
            <p:nvPr/>
          </p:nvSpPr>
          <p:spPr>
            <a:xfrm>
              <a:off x="4714575" y="4644425"/>
              <a:ext cx="17200" cy="16200"/>
            </a:xfrm>
            <a:custGeom>
              <a:rect b="b" l="l" r="r" t="t"/>
              <a:pathLst>
                <a:path extrusionOk="0" h="648" w="688">
                  <a:moveTo>
                    <a:pt x="203" y="0"/>
                  </a:moveTo>
                  <a:lnTo>
                    <a:pt x="82" y="81"/>
                  </a:lnTo>
                  <a:lnTo>
                    <a:pt x="41" y="203"/>
                  </a:lnTo>
                  <a:lnTo>
                    <a:pt x="1" y="324"/>
                  </a:lnTo>
                  <a:lnTo>
                    <a:pt x="41" y="445"/>
                  </a:lnTo>
                  <a:lnTo>
                    <a:pt x="82" y="566"/>
                  </a:lnTo>
                  <a:lnTo>
                    <a:pt x="203" y="607"/>
                  </a:lnTo>
                  <a:lnTo>
                    <a:pt x="324" y="647"/>
                  </a:lnTo>
                  <a:lnTo>
                    <a:pt x="486" y="607"/>
                  </a:lnTo>
                  <a:lnTo>
                    <a:pt x="567" y="566"/>
                  </a:lnTo>
                  <a:lnTo>
                    <a:pt x="648" y="445"/>
                  </a:lnTo>
                  <a:lnTo>
                    <a:pt x="688" y="324"/>
                  </a:lnTo>
                  <a:lnTo>
                    <a:pt x="648" y="203"/>
                  </a:lnTo>
                  <a:lnTo>
                    <a:pt x="56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0"/>
            <p:cNvSpPr/>
            <p:nvPr/>
          </p:nvSpPr>
          <p:spPr>
            <a:xfrm>
              <a:off x="4584200" y="4490800"/>
              <a:ext cx="16200" cy="16200"/>
            </a:xfrm>
            <a:custGeom>
              <a:rect b="b" l="l" r="r" t="t"/>
              <a:pathLst>
                <a:path extrusionOk="0" h="648" w="648">
                  <a:moveTo>
                    <a:pt x="203" y="0"/>
                  </a:moveTo>
                  <a:lnTo>
                    <a:pt x="81" y="81"/>
                  </a:lnTo>
                  <a:lnTo>
                    <a:pt x="0" y="202"/>
                  </a:lnTo>
                  <a:lnTo>
                    <a:pt x="0" y="324"/>
                  </a:lnTo>
                  <a:lnTo>
                    <a:pt x="0" y="445"/>
                  </a:lnTo>
                  <a:lnTo>
                    <a:pt x="81" y="566"/>
                  </a:lnTo>
                  <a:lnTo>
                    <a:pt x="203" y="607"/>
                  </a:lnTo>
                  <a:lnTo>
                    <a:pt x="324" y="647"/>
                  </a:lnTo>
                  <a:lnTo>
                    <a:pt x="445" y="607"/>
                  </a:lnTo>
                  <a:lnTo>
                    <a:pt x="566" y="566"/>
                  </a:lnTo>
                  <a:lnTo>
                    <a:pt x="607" y="445"/>
                  </a:lnTo>
                  <a:lnTo>
                    <a:pt x="647" y="324"/>
                  </a:lnTo>
                  <a:lnTo>
                    <a:pt x="607" y="202"/>
                  </a:lnTo>
                  <a:lnTo>
                    <a:pt x="566"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0"/>
            <p:cNvSpPr/>
            <p:nvPr/>
          </p:nvSpPr>
          <p:spPr>
            <a:xfrm>
              <a:off x="4584200" y="4644425"/>
              <a:ext cx="16200" cy="16200"/>
            </a:xfrm>
            <a:custGeom>
              <a:rect b="b" l="l" r="r" t="t"/>
              <a:pathLst>
                <a:path extrusionOk="0" h="648" w="648">
                  <a:moveTo>
                    <a:pt x="203" y="0"/>
                  </a:moveTo>
                  <a:lnTo>
                    <a:pt x="81" y="81"/>
                  </a:lnTo>
                  <a:lnTo>
                    <a:pt x="0" y="203"/>
                  </a:lnTo>
                  <a:lnTo>
                    <a:pt x="0" y="324"/>
                  </a:lnTo>
                  <a:lnTo>
                    <a:pt x="0" y="445"/>
                  </a:lnTo>
                  <a:lnTo>
                    <a:pt x="81" y="566"/>
                  </a:lnTo>
                  <a:lnTo>
                    <a:pt x="203" y="607"/>
                  </a:lnTo>
                  <a:lnTo>
                    <a:pt x="324" y="647"/>
                  </a:lnTo>
                  <a:lnTo>
                    <a:pt x="445" y="607"/>
                  </a:lnTo>
                  <a:lnTo>
                    <a:pt x="566" y="566"/>
                  </a:lnTo>
                  <a:lnTo>
                    <a:pt x="607" y="445"/>
                  </a:lnTo>
                  <a:lnTo>
                    <a:pt x="647" y="324"/>
                  </a:lnTo>
                  <a:lnTo>
                    <a:pt x="607" y="203"/>
                  </a:lnTo>
                  <a:lnTo>
                    <a:pt x="566"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0"/>
            <p:cNvSpPr/>
            <p:nvPr/>
          </p:nvSpPr>
          <p:spPr>
            <a:xfrm>
              <a:off x="5761675" y="2800875"/>
              <a:ext cx="16200" cy="17200"/>
            </a:xfrm>
            <a:custGeom>
              <a:rect b="b" l="l" r="r" t="t"/>
              <a:pathLst>
                <a:path extrusionOk="0" h="688" w="648">
                  <a:moveTo>
                    <a:pt x="324" y="0"/>
                  </a:moveTo>
                  <a:lnTo>
                    <a:pt x="203" y="41"/>
                  </a:lnTo>
                  <a:lnTo>
                    <a:pt x="82" y="81"/>
                  </a:lnTo>
                  <a:lnTo>
                    <a:pt x="1" y="203"/>
                  </a:lnTo>
                  <a:lnTo>
                    <a:pt x="1" y="324"/>
                  </a:lnTo>
                  <a:lnTo>
                    <a:pt x="1" y="445"/>
                  </a:lnTo>
                  <a:lnTo>
                    <a:pt x="82" y="566"/>
                  </a:lnTo>
                  <a:lnTo>
                    <a:pt x="203" y="647"/>
                  </a:lnTo>
                  <a:lnTo>
                    <a:pt x="324" y="688"/>
                  </a:lnTo>
                  <a:lnTo>
                    <a:pt x="446" y="647"/>
                  </a:lnTo>
                  <a:lnTo>
                    <a:pt x="567" y="566"/>
                  </a:lnTo>
                  <a:lnTo>
                    <a:pt x="648" y="445"/>
                  </a:lnTo>
                  <a:lnTo>
                    <a:pt x="648" y="324"/>
                  </a:lnTo>
                  <a:lnTo>
                    <a:pt x="648" y="203"/>
                  </a:lnTo>
                  <a:lnTo>
                    <a:pt x="567" y="81"/>
                  </a:lnTo>
                  <a:lnTo>
                    <a:pt x="446" y="41"/>
                  </a:lnTo>
                  <a:lnTo>
                    <a:pt x="32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0"/>
            <p:cNvSpPr/>
            <p:nvPr/>
          </p:nvSpPr>
          <p:spPr>
            <a:xfrm>
              <a:off x="5761675" y="2954500"/>
              <a:ext cx="16200" cy="16200"/>
            </a:xfrm>
            <a:custGeom>
              <a:rect b="b" l="l" r="r" t="t"/>
              <a:pathLst>
                <a:path extrusionOk="0" h="648" w="648">
                  <a:moveTo>
                    <a:pt x="324" y="1"/>
                  </a:moveTo>
                  <a:lnTo>
                    <a:pt x="203" y="41"/>
                  </a:lnTo>
                  <a:lnTo>
                    <a:pt x="82" y="82"/>
                  </a:lnTo>
                  <a:lnTo>
                    <a:pt x="1" y="203"/>
                  </a:lnTo>
                  <a:lnTo>
                    <a:pt x="1" y="324"/>
                  </a:lnTo>
                  <a:lnTo>
                    <a:pt x="1" y="445"/>
                  </a:lnTo>
                  <a:lnTo>
                    <a:pt x="82" y="567"/>
                  </a:lnTo>
                  <a:lnTo>
                    <a:pt x="203" y="648"/>
                  </a:lnTo>
                  <a:lnTo>
                    <a:pt x="446" y="648"/>
                  </a:lnTo>
                  <a:lnTo>
                    <a:pt x="567" y="567"/>
                  </a:lnTo>
                  <a:lnTo>
                    <a:pt x="648" y="445"/>
                  </a:lnTo>
                  <a:lnTo>
                    <a:pt x="648" y="324"/>
                  </a:lnTo>
                  <a:lnTo>
                    <a:pt x="648" y="203"/>
                  </a:lnTo>
                  <a:lnTo>
                    <a:pt x="567" y="82"/>
                  </a:lnTo>
                  <a:lnTo>
                    <a:pt x="446"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0"/>
            <p:cNvSpPr/>
            <p:nvPr/>
          </p:nvSpPr>
          <p:spPr>
            <a:xfrm>
              <a:off x="5761675" y="3108125"/>
              <a:ext cx="16200" cy="16200"/>
            </a:xfrm>
            <a:custGeom>
              <a:rect b="b" l="l" r="r" t="t"/>
              <a:pathLst>
                <a:path extrusionOk="0" h="648" w="648">
                  <a:moveTo>
                    <a:pt x="324" y="1"/>
                  </a:moveTo>
                  <a:lnTo>
                    <a:pt x="203" y="41"/>
                  </a:lnTo>
                  <a:lnTo>
                    <a:pt x="82" y="82"/>
                  </a:lnTo>
                  <a:lnTo>
                    <a:pt x="1" y="203"/>
                  </a:lnTo>
                  <a:lnTo>
                    <a:pt x="1" y="324"/>
                  </a:lnTo>
                  <a:lnTo>
                    <a:pt x="1" y="446"/>
                  </a:lnTo>
                  <a:lnTo>
                    <a:pt x="82" y="567"/>
                  </a:lnTo>
                  <a:lnTo>
                    <a:pt x="203" y="648"/>
                  </a:lnTo>
                  <a:lnTo>
                    <a:pt x="446" y="648"/>
                  </a:lnTo>
                  <a:lnTo>
                    <a:pt x="567" y="567"/>
                  </a:lnTo>
                  <a:lnTo>
                    <a:pt x="648" y="446"/>
                  </a:lnTo>
                  <a:lnTo>
                    <a:pt x="648" y="324"/>
                  </a:lnTo>
                  <a:lnTo>
                    <a:pt x="648" y="203"/>
                  </a:lnTo>
                  <a:lnTo>
                    <a:pt x="567" y="82"/>
                  </a:lnTo>
                  <a:lnTo>
                    <a:pt x="446"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0"/>
            <p:cNvSpPr/>
            <p:nvPr/>
          </p:nvSpPr>
          <p:spPr>
            <a:xfrm>
              <a:off x="5761675" y="3261750"/>
              <a:ext cx="16200" cy="16200"/>
            </a:xfrm>
            <a:custGeom>
              <a:rect b="b" l="l" r="r" t="t"/>
              <a:pathLst>
                <a:path extrusionOk="0" h="648" w="648">
                  <a:moveTo>
                    <a:pt x="324" y="1"/>
                  </a:moveTo>
                  <a:lnTo>
                    <a:pt x="203" y="41"/>
                  </a:lnTo>
                  <a:lnTo>
                    <a:pt x="82" y="82"/>
                  </a:lnTo>
                  <a:lnTo>
                    <a:pt x="1" y="203"/>
                  </a:lnTo>
                  <a:lnTo>
                    <a:pt x="1" y="324"/>
                  </a:lnTo>
                  <a:lnTo>
                    <a:pt x="1" y="446"/>
                  </a:lnTo>
                  <a:lnTo>
                    <a:pt x="82" y="567"/>
                  </a:lnTo>
                  <a:lnTo>
                    <a:pt x="203" y="648"/>
                  </a:lnTo>
                  <a:lnTo>
                    <a:pt x="446" y="648"/>
                  </a:lnTo>
                  <a:lnTo>
                    <a:pt x="567" y="567"/>
                  </a:lnTo>
                  <a:lnTo>
                    <a:pt x="648" y="446"/>
                  </a:lnTo>
                  <a:lnTo>
                    <a:pt x="648" y="324"/>
                  </a:lnTo>
                  <a:lnTo>
                    <a:pt x="648" y="203"/>
                  </a:lnTo>
                  <a:lnTo>
                    <a:pt x="567" y="82"/>
                  </a:lnTo>
                  <a:lnTo>
                    <a:pt x="446"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0"/>
            <p:cNvSpPr/>
            <p:nvPr/>
          </p:nvSpPr>
          <p:spPr>
            <a:xfrm>
              <a:off x="5761675" y="3415400"/>
              <a:ext cx="16200" cy="16175"/>
            </a:xfrm>
            <a:custGeom>
              <a:rect b="b" l="l" r="r" t="t"/>
              <a:pathLst>
                <a:path extrusionOk="0" h="647" w="648">
                  <a:moveTo>
                    <a:pt x="203" y="0"/>
                  </a:moveTo>
                  <a:lnTo>
                    <a:pt x="82" y="81"/>
                  </a:lnTo>
                  <a:lnTo>
                    <a:pt x="1" y="202"/>
                  </a:lnTo>
                  <a:lnTo>
                    <a:pt x="1" y="324"/>
                  </a:lnTo>
                  <a:lnTo>
                    <a:pt x="1" y="445"/>
                  </a:lnTo>
                  <a:lnTo>
                    <a:pt x="82" y="566"/>
                  </a:lnTo>
                  <a:lnTo>
                    <a:pt x="203" y="647"/>
                  </a:lnTo>
                  <a:lnTo>
                    <a:pt x="446" y="647"/>
                  </a:lnTo>
                  <a:lnTo>
                    <a:pt x="567" y="566"/>
                  </a:lnTo>
                  <a:lnTo>
                    <a:pt x="648" y="445"/>
                  </a:lnTo>
                  <a:lnTo>
                    <a:pt x="648" y="324"/>
                  </a:lnTo>
                  <a:lnTo>
                    <a:pt x="648" y="202"/>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0"/>
            <p:cNvSpPr/>
            <p:nvPr/>
          </p:nvSpPr>
          <p:spPr>
            <a:xfrm>
              <a:off x="5761675" y="3569025"/>
              <a:ext cx="16200" cy="16200"/>
            </a:xfrm>
            <a:custGeom>
              <a:rect b="b" l="l" r="r" t="t"/>
              <a:pathLst>
                <a:path extrusionOk="0" h="648" w="648">
                  <a:moveTo>
                    <a:pt x="203" y="0"/>
                  </a:moveTo>
                  <a:lnTo>
                    <a:pt x="82" y="81"/>
                  </a:lnTo>
                  <a:lnTo>
                    <a:pt x="1" y="202"/>
                  </a:lnTo>
                  <a:lnTo>
                    <a:pt x="1" y="324"/>
                  </a:lnTo>
                  <a:lnTo>
                    <a:pt x="1" y="445"/>
                  </a:lnTo>
                  <a:lnTo>
                    <a:pt x="82" y="566"/>
                  </a:lnTo>
                  <a:lnTo>
                    <a:pt x="203" y="647"/>
                  </a:lnTo>
                  <a:lnTo>
                    <a:pt x="446" y="647"/>
                  </a:lnTo>
                  <a:lnTo>
                    <a:pt x="567" y="566"/>
                  </a:lnTo>
                  <a:lnTo>
                    <a:pt x="648" y="445"/>
                  </a:lnTo>
                  <a:lnTo>
                    <a:pt x="648" y="324"/>
                  </a:lnTo>
                  <a:lnTo>
                    <a:pt x="648" y="202"/>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0"/>
            <p:cNvSpPr/>
            <p:nvPr/>
          </p:nvSpPr>
          <p:spPr>
            <a:xfrm>
              <a:off x="5761675" y="3722650"/>
              <a:ext cx="16200" cy="16200"/>
            </a:xfrm>
            <a:custGeom>
              <a:rect b="b" l="l" r="r" t="t"/>
              <a:pathLst>
                <a:path extrusionOk="0" h="648" w="648">
                  <a:moveTo>
                    <a:pt x="203" y="0"/>
                  </a:moveTo>
                  <a:lnTo>
                    <a:pt x="82" y="81"/>
                  </a:lnTo>
                  <a:lnTo>
                    <a:pt x="1" y="203"/>
                  </a:lnTo>
                  <a:lnTo>
                    <a:pt x="1" y="324"/>
                  </a:lnTo>
                  <a:lnTo>
                    <a:pt x="1" y="445"/>
                  </a:lnTo>
                  <a:lnTo>
                    <a:pt x="82" y="566"/>
                  </a:lnTo>
                  <a:lnTo>
                    <a:pt x="203" y="647"/>
                  </a:lnTo>
                  <a:lnTo>
                    <a:pt x="446" y="647"/>
                  </a:lnTo>
                  <a:lnTo>
                    <a:pt x="567" y="566"/>
                  </a:lnTo>
                  <a:lnTo>
                    <a:pt x="648" y="445"/>
                  </a:lnTo>
                  <a:lnTo>
                    <a:pt x="648" y="324"/>
                  </a:lnTo>
                  <a:lnTo>
                    <a:pt x="648" y="203"/>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0"/>
            <p:cNvSpPr/>
            <p:nvPr/>
          </p:nvSpPr>
          <p:spPr>
            <a:xfrm>
              <a:off x="5761675" y="3876275"/>
              <a:ext cx="16200" cy="16200"/>
            </a:xfrm>
            <a:custGeom>
              <a:rect b="b" l="l" r="r" t="t"/>
              <a:pathLst>
                <a:path extrusionOk="0" h="648" w="648">
                  <a:moveTo>
                    <a:pt x="203" y="1"/>
                  </a:moveTo>
                  <a:lnTo>
                    <a:pt x="82" y="81"/>
                  </a:lnTo>
                  <a:lnTo>
                    <a:pt x="1" y="203"/>
                  </a:lnTo>
                  <a:lnTo>
                    <a:pt x="1" y="324"/>
                  </a:lnTo>
                  <a:lnTo>
                    <a:pt x="1" y="445"/>
                  </a:lnTo>
                  <a:lnTo>
                    <a:pt x="82" y="567"/>
                  </a:lnTo>
                  <a:lnTo>
                    <a:pt x="203" y="647"/>
                  </a:lnTo>
                  <a:lnTo>
                    <a:pt x="446" y="647"/>
                  </a:lnTo>
                  <a:lnTo>
                    <a:pt x="567" y="567"/>
                  </a:lnTo>
                  <a:lnTo>
                    <a:pt x="648" y="445"/>
                  </a:lnTo>
                  <a:lnTo>
                    <a:pt x="648" y="324"/>
                  </a:lnTo>
                  <a:lnTo>
                    <a:pt x="648" y="203"/>
                  </a:lnTo>
                  <a:lnTo>
                    <a:pt x="567" y="81"/>
                  </a:lnTo>
                  <a:lnTo>
                    <a:pt x="44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0"/>
            <p:cNvSpPr/>
            <p:nvPr/>
          </p:nvSpPr>
          <p:spPr>
            <a:xfrm>
              <a:off x="5761675" y="4029900"/>
              <a:ext cx="16200" cy="16200"/>
            </a:xfrm>
            <a:custGeom>
              <a:rect b="b" l="l" r="r" t="t"/>
              <a:pathLst>
                <a:path extrusionOk="0" h="648" w="648">
                  <a:moveTo>
                    <a:pt x="203" y="1"/>
                  </a:moveTo>
                  <a:lnTo>
                    <a:pt x="82" y="82"/>
                  </a:lnTo>
                  <a:lnTo>
                    <a:pt x="1" y="203"/>
                  </a:lnTo>
                  <a:lnTo>
                    <a:pt x="1" y="324"/>
                  </a:lnTo>
                  <a:lnTo>
                    <a:pt x="1" y="446"/>
                  </a:lnTo>
                  <a:lnTo>
                    <a:pt x="82" y="567"/>
                  </a:lnTo>
                  <a:lnTo>
                    <a:pt x="203" y="648"/>
                  </a:lnTo>
                  <a:lnTo>
                    <a:pt x="446" y="648"/>
                  </a:lnTo>
                  <a:lnTo>
                    <a:pt x="567" y="567"/>
                  </a:lnTo>
                  <a:lnTo>
                    <a:pt x="648" y="446"/>
                  </a:lnTo>
                  <a:lnTo>
                    <a:pt x="648" y="324"/>
                  </a:lnTo>
                  <a:lnTo>
                    <a:pt x="648" y="203"/>
                  </a:lnTo>
                  <a:lnTo>
                    <a:pt x="567" y="82"/>
                  </a:lnTo>
                  <a:lnTo>
                    <a:pt x="44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0"/>
            <p:cNvSpPr/>
            <p:nvPr/>
          </p:nvSpPr>
          <p:spPr>
            <a:xfrm>
              <a:off x="5761675" y="4183525"/>
              <a:ext cx="16200" cy="16200"/>
            </a:xfrm>
            <a:custGeom>
              <a:rect b="b" l="l" r="r" t="t"/>
              <a:pathLst>
                <a:path extrusionOk="0" h="648" w="648">
                  <a:moveTo>
                    <a:pt x="203" y="1"/>
                  </a:moveTo>
                  <a:lnTo>
                    <a:pt x="82" y="82"/>
                  </a:lnTo>
                  <a:lnTo>
                    <a:pt x="1" y="203"/>
                  </a:lnTo>
                  <a:lnTo>
                    <a:pt x="1" y="324"/>
                  </a:lnTo>
                  <a:lnTo>
                    <a:pt x="1" y="446"/>
                  </a:lnTo>
                  <a:lnTo>
                    <a:pt x="82" y="567"/>
                  </a:lnTo>
                  <a:lnTo>
                    <a:pt x="203" y="648"/>
                  </a:lnTo>
                  <a:lnTo>
                    <a:pt x="446" y="648"/>
                  </a:lnTo>
                  <a:lnTo>
                    <a:pt x="567" y="567"/>
                  </a:lnTo>
                  <a:lnTo>
                    <a:pt x="648" y="446"/>
                  </a:lnTo>
                  <a:lnTo>
                    <a:pt x="648" y="324"/>
                  </a:lnTo>
                  <a:lnTo>
                    <a:pt x="648" y="203"/>
                  </a:lnTo>
                  <a:lnTo>
                    <a:pt x="567" y="82"/>
                  </a:lnTo>
                  <a:lnTo>
                    <a:pt x="44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20"/>
            <p:cNvSpPr/>
            <p:nvPr/>
          </p:nvSpPr>
          <p:spPr>
            <a:xfrm>
              <a:off x="5761675" y="4337175"/>
              <a:ext cx="16200" cy="16175"/>
            </a:xfrm>
            <a:custGeom>
              <a:rect b="b" l="l" r="r" t="t"/>
              <a:pathLst>
                <a:path extrusionOk="0" h="647" w="648">
                  <a:moveTo>
                    <a:pt x="203" y="0"/>
                  </a:moveTo>
                  <a:lnTo>
                    <a:pt x="82" y="81"/>
                  </a:lnTo>
                  <a:lnTo>
                    <a:pt x="1" y="202"/>
                  </a:lnTo>
                  <a:lnTo>
                    <a:pt x="1" y="324"/>
                  </a:lnTo>
                  <a:lnTo>
                    <a:pt x="1" y="445"/>
                  </a:lnTo>
                  <a:lnTo>
                    <a:pt x="82" y="566"/>
                  </a:lnTo>
                  <a:lnTo>
                    <a:pt x="203" y="607"/>
                  </a:lnTo>
                  <a:lnTo>
                    <a:pt x="324" y="647"/>
                  </a:lnTo>
                  <a:lnTo>
                    <a:pt x="446" y="607"/>
                  </a:lnTo>
                  <a:lnTo>
                    <a:pt x="567" y="566"/>
                  </a:lnTo>
                  <a:lnTo>
                    <a:pt x="648" y="445"/>
                  </a:lnTo>
                  <a:lnTo>
                    <a:pt x="648" y="324"/>
                  </a:lnTo>
                  <a:lnTo>
                    <a:pt x="648" y="202"/>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0"/>
            <p:cNvSpPr/>
            <p:nvPr/>
          </p:nvSpPr>
          <p:spPr>
            <a:xfrm>
              <a:off x="5761675" y="4490800"/>
              <a:ext cx="16200" cy="16200"/>
            </a:xfrm>
            <a:custGeom>
              <a:rect b="b" l="l" r="r" t="t"/>
              <a:pathLst>
                <a:path extrusionOk="0" h="648" w="648">
                  <a:moveTo>
                    <a:pt x="203" y="0"/>
                  </a:moveTo>
                  <a:lnTo>
                    <a:pt x="82" y="81"/>
                  </a:lnTo>
                  <a:lnTo>
                    <a:pt x="1" y="202"/>
                  </a:lnTo>
                  <a:lnTo>
                    <a:pt x="1" y="324"/>
                  </a:lnTo>
                  <a:lnTo>
                    <a:pt x="1" y="445"/>
                  </a:lnTo>
                  <a:lnTo>
                    <a:pt x="82" y="566"/>
                  </a:lnTo>
                  <a:lnTo>
                    <a:pt x="203" y="607"/>
                  </a:lnTo>
                  <a:lnTo>
                    <a:pt x="324" y="647"/>
                  </a:lnTo>
                  <a:lnTo>
                    <a:pt x="446" y="607"/>
                  </a:lnTo>
                  <a:lnTo>
                    <a:pt x="567" y="566"/>
                  </a:lnTo>
                  <a:lnTo>
                    <a:pt x="648" y="445"/>
                  </a:lnTo>
                  <a:lnTo>
                    <a:pt x="648" y="324"/>
                  </a:lnTo>
                  <a:lnTo>
                    <a:pt x="648" y="202"/>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0"/>
            <p:cNvSpPr/>
            <p:nvPr/>
          </p:nvSpPr>
          <p:spPr>
            <a:xfrm>
              <a:off x="5761675" y="4644425"/>
              <a:ext cx="16200" cy="16200"/>
            </a:xfrm>
            <a:custGeom>
              <a:rect b="b" l="l" r="r" t="t"/>
              <a:pathLst>
                <a:path extrusionOk="0" h="648" w="648">
                  <a:moveTo>
                    <a:pt x="203" y="0"/>
                  </a:moveTo>
                  <a:lnTo>
                    <a:pt x="82" y="81"/>
                  </a:lnTo>
                  <a:lnTo>
                    <a:pt x="1" y="203"/>
                  </a:lnTo>
                  <a:lnTo>
                    <a:pt x="1" y="324"/>
                  </a:lnTo>
                  <a:lnTo>
                    <a:pt x="1" y="445"/>
                  </a:lnTo>
                  <a:lnTo>
                    <a:pt x="82" y="566"/>
                  </a:lnTo>
                  <a:lnTo>
                    <a:pt x="203" y="607"/>
                  </a:lnTo>
                  <a:lnTo>
                    <a:pt x="324" y="647"/>
                  </a:lnTo>
                  <a:lnTo>
                    <a:pt x="446" y="607"/>
                  </a:lnTo>
                  <a:lnTo>
                    <a:pt x="567" y="566"/>
                  </a:lnTo>
                  <a:lnTo>
                    <a:pt x="648" y="445"/>
                  </a:lnTo>
                  <a:lnTo>
                    <a:pt x="648" y="324"/>
                  </a:lnTo>
                  <a:lnTo>
                    <a:pt x="648" y="203"/>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0"/>
            <p:cNvSpPr/>
            <p:nvPr/>
          </p:nvSpPr>
          <p:spPr>
            <a:xfrm>
              <a:off x="5630300" y="2800875"/>
              <a:ext cx="17200" cy="17200"/>
            </a:xfrm>
            <a:custGeom>
              <a:rect b="b" l="l" r="r" t="t"/>
              <a:pathLst>
                <a:path extrusionOk="0" h="688" w="688">
                  <a:moveTo>
                    <a:pt x="364" y="0"/>
                  </a:moveTo>
                  <a:lnTo>
                    <a:pt x="202" y="41"/>
                  </a:lnTo>
                  <a:lnTo>
                    <a:pt x="121" y="81"/>
                  </a:lnTo>
                  <a:lnTo>
                    <a:pt x="41" y="203"/>
                  </a:lnTo>
                  <a:lnTo>
                    <a:pt x="0" y="324"/>
                  </a:lnTo>
                  <a:lnTo>
                    <a:pt x="41" y="445"/>
                  </a:lnTo>
                  <a:lnTo>
                    <a:pt x="121" y="566"/>
                  </a:lnTo>
                  <a:lnTo>
                    <a:pt x="202" y="647"/>
                  </a:lnTo>
                  <a:lnTo>
                    <a:pt x="364" y="688"/>
                  </a:lnTo>
                  <a:lnTo>
                    <a:pt x="485" y="647"/>
                  </a:lnTo>
                  <a:lnTo>
                    <a:pt x="566" y="566"/>
                  </a:lnTo>
                  <a:lnTo>
                    <a:pt x="647" y="445"/>
                  </a:lnTo>
                  <a:lnTo>
                    <a:pt x="687" y="324"/>
                  </a:lnTo>
                  <a:lnTo>
                    <a:pt x="647" y="203"/>
                  </a:lnTo>
                  <a:lnTo>
                    <a:pt x="566" y="81"/>
                  </a:lnTo>
                  <a:lnTo>
                    <a:pt x="485"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0"/>
            <p:cNvSpPr/>
            <p:nvPr/>
          </p:nvSpPr>
          <p:spPr>
            <a:xfrm>
              <a:off x="5630300" y="2954500"/>
              <a:ext cx="17200" cy="16200"/>
            </a:xfrm>
            <a:custGeom>
              <a:rect b="b" l="l" r="r" t="t"/>
              <a:pathLst>
                <a:path extrusionOk="0" h="648" w="688">
                  <a:moveTo>
                    <a:pt x="364" y="1"/>
                  </a:moveTo>
                  <a:lnTo>
                    <a:pt x="202" y="41"/>
                  </a:lnTo>
                  <a:lnTo>
                    <a:pt x="121" y="82"/>
                  </a:lnTo>
                  <a:lnTo>
                    <a:pt x="41" y="203"/>
                  </a:lnTo>
                  <a:lnTo>
                    <a:pt x="0" y="324"/>
                  </a:lnTo>
                  <a:lnTo>
                    <a:pt x="41" y="445"/>
                  </a:lnTo>
                  <a:lnTo>
                    <a:pt x="121" y="567"/>
                  </a:lnTo>
                  <a:lnTo>
                    <a:pt x="202" y="648"/>
                  </a:lnTo>
                  <a:lnTo>
                    <a:pt x="485" y="648"/>
                  </a:lnTo>
                  <a:lnTo>
                    <a:pt x="566" y="567"/>
                  </a:lnTo>
                  <a:lnTo>
                    <a:pt x="647" y="445"/>
                  </a:lnTo>
                  <a:lnTo>
                    <a:pt x="687" y="324"/>
                  </a:lnTo>
                  <a:lnTo>
                    <a:pt x="647" y="203"/>
                  </a:lnTo>
                  <a:lnTo>
                    <a:pt x="566" y="82"/>
                  </a:lnTo>
                  <a:lnTo>
                    <a:pt x="485"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0"/>
            <p:cNvSpPr/>
            <p:nvPr/>
          </p:nvSpPr>
          <p:spPr>
            <a:xfrm>
              <a:off x="5630300" y="3108125"/>
              <a:ext cx="17200" cy="16200"/>
            </a:xfrm>
            <a:custGeom>
              <a:rect b="b" l="l" r="r" t="t"/>
              <a:pathLst>
                <a:path extrusionOk="0" h="648" w="688">
                  <a:moveTo>
                    <a:pt x="364" y="1"/>
                  </a:moveTo>
                  <a:lnTo>
                    <a:pt x="202" y="41"/>
                  </a:lnTo>
                  <a:lnTo>
                    <a:pt x="121" y="82"/>
                  </a:lnTo>
                  <a:lnTo>
                    <a:pt x="41" y="203"/>
                  </a:lnTo>
                  <a:lnTo>
                    <a:pt x="0" y="324"/>
                  </a:lnTo>
                  <a:lnTo>
                    <a:pt x="41" y="446"/>
                  </a:lnTo>
                  <a:lnTo>
                    <a:pt x="121" y="567"/>
                  </a:lnTo>
                  <a:lnTo>
                    <a:pt x="202" y="648"/>
                  </a:lnTo>
                  <a:lnTo>
                    <a:pt x="485" y="648"/>
                  </a:lnTo>
                  <a:lnTo>
                    <a:pt x="566" y="567"/>
                  </a:lnTo>
                  <a:lnTo>
                    <a:pt x="647" y="446"/>
                  </a:lnTo>
                  <a:lnTo>
                    <a:pt x="687" y="324"/>
                  </a:lnTo>
                  <a:lnTo>
                    <a:pt x="647" y="203"/>
                  </a:lnTo>
                  <a:lnTo>
                    <a:pt x="566" y="82"/>
                  </a:lnTo>
                  <a:lnTo>
                    <a:pt x="485"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0"/>
            <p:cNvSpPr/>
            <p:nvPr/>
          </p:nvSpPr>
          <p:spPr>
            <a:xfrm>
              <a:off x="5630300" y="3261750"/>
              <a:ext cx="17200" cy="16200"/>
            </a:xfrm>
            <a:custGeom>
              <a:rect b="b" l="l" r="r" t="t"/>
              <a:pathLst>
                <a:path extrusionOk="0" h="648" w="688">
                  <a:moveTo>
                    <a:pt x="364" y="1"/>
                  </a:moveTo>
                  <a:lnTo>
                    <a:pt x="202" y="41"/>
                  </a:lnTo>
                  <a:lnTo>
                    <a:pt x="121" y="82"/>
                  </a:lnTo>
                  <a:lnTo>
                    <a:pt x="41" y="203"/>
                  </a:lnTo>
                  <a:lnTo>
                    <a:pt x="0" y="324"/>
                  </a:lnTo>
                  <a:lnTo>
                    <a:pt x="41" y="446"/>
                  </a:lnTo>
                  <a:lnTo>
                    <a:pt x="121" y="567"/>
                  </a:lnTo>
                  <a:lnTo>
                    <a:pt x="202" y="648"/>
                  </a:lnTo>
                  <a:lnTo>
                    <a:pt x="485" y="648"/>
                  </a:lnTo>
                  <a:lnTo>
                    <a:pt x="566" y="567"/>
                  </a:lnTo>
                  <a:lnTo>
                    <a:pt x="647" y="446"/>
                  </a:lnTo>
                  <a:lnTo>
                    <a:pt x="687" y="324"/>
                  </a:lnTo>
                  <a:lnTo>
                    <a:pt x="647" y="203"/>
                  </a:lnTo>
                  <a:lnTo>
                    <a:pt x="566" y="82"/>
                  </a:lnTo>
                  <a:lnTo>
                    <a:pt x="485"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0"/>
            <p:cNvSpPr/>
            <p:nvPr/>
          </p:nvSpPr>
          <p:spPr>
            <a:xfrm>
              <a:off x="5630300" y="3415400"/>
              <a:ext cx="17200" cy="16175"/>
            </a:xfrm>
            <a:custGeom>
              <a:rect b="b" l="l" r="r" t="t"/>
              <a:pathLst>
                <a:path extrusionOk="0" h="647" w="688">
                  <a:moveTo>
                    <a:pt x="202" y="0"/>
                  </a:moveTo>
                  <a:lnTo>
                    <a:pt x="121" y="81"/>
                  </a:lnTo>
                  <a:lnTo>
                    <a:pt x="41" y="202"/>
                  </a:lnTo>
                  <a:lnTo>
                    <a:pt x="0" y="324"/>
                  </a:lnTo>
                  <a:lnTo>
                    <a:pt x="41" y="445"/>
                  </a:lnTo>
                  <a:lnTo>
                    <a:pt x="121" y="566"/>
                  </a:lnTo>
                  <a:lnTo>
                    <a:pt x="202" y="647"/>
                  </a:lnTo>
                  <a:lnTo>
                    <a:pt x="485" y="647"/>
                  </a:lnTo>
                  <a:lnTo>
                    <a:pt x="566" y="566"/>
                  </a:lnTo>
                  <a:lnTo>
                    <a:pt x="647" y="445"/>
                  </a:lnTo>
                  <a:lnTo>
                    <a:pt x="687" y="324"/>
                  </a:lnTo>
                  <a:lnTo>
                    <a:pt x="647" y="202"/>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0"/>
            <p:cNvSpPr/>
            <p:nvPr/>
          </p:nvSpPr>
          <p:spPr>
            <a:xfrm>
              <a:off x="5630300" y="3569025"/>
              <a:ext cx="17200" cy="16200"/>
            </a:xfrm>
            <a:custGeom>
              <a:rect b="b" l="l" r="r" t="t"/>
              <a:pathLst>
                <a:path extrusionOk="0" h="648" w="688">
                  <a:moveTo>
                    <a:pt x="202" y="0"/>
                  </a:moveTo>
                  <a:lnTo>
                    <a:pt x="121" y="81"/>
                  </a:lnTo>
                  <a:lnTo>
                    <a:pt x="41" y="202"/>
                  </a:lnTo>
                  <a:lnTo>
                    <a:pt x="0" y="324"/>
                  </a:lnTo>
                  <a:lnTo>
                    <a:pt x="41" y="445"/>
                  </a:lnTo>
                  <a:lnTo>
                    <a:pt x="121" y="566"/>
                  </a:lnTo>
                  <a:lnTo>
                    <a:pt x="202" y="647"/>
                  </a:lnTo>
                  <a:lnTo>
                    <a:pt x="485" y="647"/>
                  </a:lnTo>
                  <a:lnTo>
                    <a:pt x="566" y="566"/>
                  </a:lnTo>
                  <a:lnTo>
                    <a:pt x="647" y="445"/>
                  </a:lnTo>
                  <a:lnTo>
                    <a:pt x="687" y="324"/>
                  </a:lnTo>
                  <a:lnTo>
                    <a:pt x="647" y="202"/>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0"/>
            <p:cNvSpPr/>
            <p:nvPr/>
          </p:nvSpPr>
          <p:spPr>
            <a:xfrm>
              <a:off x="5630300" y="3722650"/>
              <a:ext cx="17200" cy="16200"/>
            </a:xfrm>
            <a:custGeom>
              <a:rect b="b" l="l" r="r" t="t"/>
              <a:pathLst>
                <a:path extrusionOk="0" h="648" w="688">
                  <a:moveTo>
                    <a:pt x="202" y="0"/>
                  </a:moveTo>
                  <a:lnTo>
                    <a:pt x="121" y="81"/>
                  </a:lnTo>
                  <a:lnTo>
                    <a:pt x="41" y="203"/>
                  </a:lnTo>
                  <a:lnTo>
                    <a:pt x="0" y="324"/>
                  </a:lnTo>
                  <a:lnTo>
                    <a:pt x="41" y="445"/>
                  </a:lnTo>
                  <a:lnTo>
                    <a:pt x="121" y="566"/>
                  </a:lnTo>
                  <a:lnTo>
                    <a:pt x="202" y="647"/>
                  </a:lnTo>
                  <a:lnTo>
                    <a:pt x="485" y="647"/>
                  </a:lnTo>
                  <a:lnTo>
                    <a:pt x="566" y="566"/>
                  </a:lnTo>
                  <a:lnTo>
                    <a:pt x="647" y="445"/>
                  </a:lnTo>
                  <a:lnTo>
                    <a:pt x="687" y="324"/>
                  </a:lnTo>
                  <a:lnTo>
                    <a:pt x="647" y="203"/>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0"/>
            <p:cNvSpPr/>
            <p:nvPr/>
          </p:nvSpPr>
          <p:spPr>
            <a:xfrm>
              <a:off x="5630300" y="3876275"/>
              <a:ext cx="17200" cy="16200"/>
            </a:xfrm>
            <a:custGeom>
              <a:rect b="b" l="l" r="r" t="t"/>
              <a:pathLst>
                <a:path extrusionOk="0" h="648" w="688">
                  <a:moveTo>
                    <a:pt x="202" y="1"/>
                  </a:moveTo>
                  <a:lnTo>
                    <a:pt x="121" y="81"/>
                  </a:lnTo>
                  <a:lnTo>
                    <a:pt x="41" y="203"/>
                  </a:lnTo>
                  <a:lnTo>
                    <a:pt x="0" y="324"/>
                  </a:lnTo>
                  <a:lnTo>
                    <a:pt x="41" y="445"/>
                  </a:lnTo>
                  <a:lnTo>
                    <a:pt x="121" y="567"/>
                  </a:lnTo>
                  <a:lnTo>
                    <a:pt x="202" y="647"/>
                  </a:lnTo>
                  <a:lnTo>
                    <a:pt x="485" y="647"/>
                  </a:lnTo>
                  <a:lnTo>
                    <a:pt x="566" y="567"/>
                  </a:lnTo>
                  <a:lnTo>
                    <a:pt x="647" y="445"/>
                  </a:lnTo>
                  <a:lnTo>
                    <a:pt x="687" y="324"/>
                  </a:lnTo>
                  <a:lnTo>
                    <a:pt x="647" y="203"/>
                  </a:lnTo>
                  <a:lnTo>
                    <a:pt x="566" y="81"/>
                  </a:lnTo>
                  <a:lnTo>
                    <a:pt x="48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0"/>
            <p:cNvSpPr/>
            <p:nvPr/>
          </p:nvSpPr>
          <p:spPr>
            <a:xfrm>
              <a:off x="5630300" y="4029900"/>
              <a:ext cx="17200" cy="16200"/>
            </a:xfrm>
            <a:custGeom>
              <a:rect b="b" l="l" r="r" t="t"/>
              <a:pathLst>
                <a:path extrusionOk="0" h="648" w="688">
                  <a:moveTo>
                    <a:pt x="202" y="1"/>
                  </a:moveTo>
                  <a:lnTo>
                    <a:pt x="121" y="82"/>
                  </a:lnTo>
                  <a:lnTo>
                    <a:pt x="41" y="203"/>
                  </a:lnTo>
                  <a:lnTo>
                    <a:pt x="0" y="324"/>
                  </a:lnTo>
                  <a:lnTo>
                    <a:pt x="41" y="446"/>
                  </a:lnTo>
                  <a:lnTo>
                    <a:pt x="121" y="567"/>
                  </a:lnTo>
                  <a:lnTo>
                    <a:pt x="202" y="648"/>
                  </a:lnTo>
                  <a:lnTo>
                    <a:pt x="485" y="648"/>
                  </a:lnTo>
                  <a:lnTo>
                    <a:pt x="566" y="567"/>
                  </a:lnTo>
                  <a:lnTo>
                    <a:pt x="647" y="446"/>
                  </a:lnTo>
                  <a:lnTo>
                    <a:pt x="687" y="324"/>
                  </a:lnTo>
                  <a:lnTo>
                    <a:pt x="647" y="203"/>
                  </a:lnTo>
                  <a:lnTo>
                    <a:pt x="566" y="82"/>
                  </a:lnTo>
                  <a:lnTo>
                    <a:pt x="48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0"/>
            <p:cNvSpPr/>
            <p:nvPr/>
          </p:nvSpPr>
          <p:spPr>
            <a:xfrm>
              <a:off x="5630300" y="4183525"/>
              <a:ext cx="17200" cy="16200"/>
            </a:xfrm>
            <a:custGeom>
              <a:rect b="b" l="l" r="r" t="t"/>
              <a:pathLst>
                <a:path extrusionOk="0" h="648" w="688">
                  <a:moveTo>
                    <a:pt x="202" y="1"/>
                  </a:moveTo>
                  <a:lnTo>
                    <a:pt x="121" y="82"/>
                  </a:lnTo>
                  <a:lnTo>
                    <a:pt x="41" y="203"/>
                  </a:lnTo>
                  <a:lnTo>
                    <a:pt x="0" y="324"/>
                  </a:lnTo>
                  <a:lnTo>
                    <a:pt x="41" y="446"/>
                  </a:lnTo>
                  <a:lnTo>
                    <a:pt x="121" y="567"/>
                  </a:lnTo>
                  <a:lnTo>
                    <a:pt x="202" y="648"/>
                  </a:lnTo>
                  <a:lnTo>
                    <a:pt x="485" y="648"/>
                  </a:lnTo>
                  <a:lnTo>
                    <a:pt x="566" y="567"/>
                  </a:lnTo>
                  <a:lnTo>
                    <a:pt x="647" y="446"/>
                  </a:lnTo>
                  <a:lnTo>
                    <a:pt x="687" y="324"/>
                  </a:lnTo>
                  <a:lnTo>
                    <a:pt x="647" y="203"/>
                  </a:lnTo>
                  <a:lnTo>
                    <a:pt x="566" y="82"/>
                  </a:lnTo>
                  <a:lnTo>
                    <a:pt x="48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0"/>
            <p:cNvSpPr/>
            <p:nvPr/>
          </p:nvSpPr>
          <p:spPr>
            <a:xfrm>
              <a:off x="5630300" y="4337175"/>
              <a:ext cx="17200" cy="16175"/>
            </a:xfrm>
            <a:custGeom>
              <a:rect b="b" l="l" r="r" t="t"/>
              <a:pathLst>
                <a:path extrusionOk="0" h="647" w="688">
                  <a:moveTo>
                    <a:pt x="202" y="0"/>
                  </a:moveTo>
                  <a:lnTo>
                    <a:pt x="121" y="81"/>
                  </a:lnTo>
                  <a:lnTo>
                    <a:pt x="41" y="202"/>
                  </a:lnTo>
                  <a:lnTo>
                    <a:pt x="0" y="324"/>
                  </a:lnTo>
                  <a:lnTo>
                    <a:pt x="41" y="445"/>
                  </a:lnTo>
                  <a:lnTo>
                    <a:pt x="121" y="566"/>
                  </a:lnTo>
                  <a:lnTo>
                    <a:pt x="202" y="607"/>
                  </a:lnTo>
                  <a:lnTo>
                    <a:pt x="364" y="647"/>
                  </a:lnTo>
                  <a:lnTo>
                    <a:pt x="485" y="607"/>
                  </a:lnTo>
                  <a:lnTo>
                    <a:pt x="566" y="566"/>
                  </a:lnTo>
                  <a:lnTo>
                    <a:pt x="647" y="445"/>
                  </a:lnTo>
                  <a:lnTo>
                    <a:pt x="687" y="324"/>
                  </a:lnTo>
                  <a:lnTo>
                    <a:pt x="647" y="202"/>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0"/>
            <p:cNvSpPr/>
            <p:nvPr/>
          </p:nvSpPr>
          <p:spPr>
            <a:xfrm>
              <a:off x="5630300" y="4490800"/>
              <a:ext cx="17200" cy="16200"/>
            </a:xfrm>
            <a:custGeom>
              <a:rect b="b" l="l" r="r" t="t"/>
              <a:pathLst>
                <a:path extrusionOk="0" h="648" w="688">
                  <a:moveTo>
                    <a:pt x="202" y="0"/>
                  </a:moveTo>
                  <a:lnTo>
                    <a:pt x="121" y="81"/>
                  </a:lnTo>
                  <a:lnTo>
                    <a:pt x="41" y="202"/>
                  </a:lnTo>
                  <a:lnTo>
                    <a:pt x="0" y="324"/>
                  </a:lnTo>
                  <a:lnTo>
                    <a:pt x="41" y="445"/>
                  </a:lnTo>
                  <a:lnTo>
                    <a:pt x="121" y="566"/>
                  </a:lnTo>
                  <a:lnTo>
                    <a:pt x="202" y="607"/>
                  </a:lnTo>
                  <a:lnTo>
                    <a:pt x="364" y="647"/>
                  </a:lnTo>
                  <a:lnTo>
                    <a:pt x="485" y="607"/>
                  </a:lnTo>
                  <a:lnTo>
                    <a:pt x="566" y="566"/>
                  </a:lnTo>
                  <a:lnTo>
                    <a:pt x="647" y="445"/>
                  </a:lnTo>
                  <a:lnTo>
                    <a:pt x="687" y="324"/>
                  </a:lnTo>
                  <a:lnTo>
                    <a:pt x="647" y="202"/>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0"/>
            <p:cNvSpPr/>
            <p:nvPr/>
          </p:nvSpPr>
          <p:spPr>
            <a:xfrm>
              <a:off x="5630300" y="4644425"/>
              <a:ext cx="17200" cy="16200"/>
            </a:xfrm>
            <a:custGeom>
              <a:rect b="b" l="l" r="r" t="t"/>
              <a:pathLst>
                <a:path extrusionOk="0" h="648" w="688">
                  <a:moveTo>
                    <a:pt x="202" y="0"/>
                  </a:moveTo>
                  <a:lnTo>
                    <a:pt x="121" y="81"/>
                  </a:lnTo>
                  <a:lnTo>
                    <a:pt x="41" y="203"/>
                  </a:lnTo>
                  <a:lnTo>
                    <a:pt x="0" y="324"/>
                  </a:lnTo>
                  <a:lnTo>
                    <a:pt x="41" y="445"/>
                  </a:lnTo>
                  <a:lnTo>
                    <a:pt x="121" y="566"/>
                  </a:lnTo>
                  <a:lnTo>
                    <a:pt x="202" y="607"/>
                  </a:lnTo>
                  <a:lnTo>
                    <a:pt x="364" y="647"/>
                  </a:lnTo>
                  <a:lnTo>
                    <a:pt x="485" y="607"/>
                  </a:lnTo>
                  <a:lnTo>
                    <a:pt x="566" y="566"/>
                  </a:lnTo>
                  <a:lnTo>
                    <a:pt x="647" y="445"/>
                  </a:lnTo>
                  <a:lnTo>
                    <a:pt x="687" y="324"/>
                  </a:lnTo>
                  <a:lnTo>
                    <a:pt x="647" y="203"/>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0"/>
            <p:cNvSpPr/>
            <p:nvPr/>
          </p:nvSpPr>
          <p:spPr>
            <a:xfrm>
              <a:off x="5499900" y="2800875"/>
              <a:ext cx="16200" cy="17200"/>
            </a:xfrm>
            <a:custGeom>
              <a:rect b="b" l="l" r="r" t="t"/>
              <a:pathLst>
                <a:path extrusionOk="0" h="688" w="648">
                  <a:moveTo>
                    <a:pt x="324" y="0"/>
                  </a:moveTo>
                  <a:lnTo>
                    <a:pt x="203" y="41"/>
                  </a:lnTo>
                  <a:lnTo>
                    <a:pt x="82" y="81"/>
                  </a:lnTo>
                  <a:lnTo>
                    <a:pt x="41" y="203"/>
                  </a:lnTo>
                  <a:lnTo>
                    <a:pt x="1" y="324"/>
                  </a:lnTo>
                  <a:lnTo>
                    <a:pt x="41" y="445"/>
                  </a:lnTo>
                  <a:lnTo>
                    <a:pt x="82" y="566"/>
                  </a:lnTo>
                  <a:lnTo>
                    <a:pt x="203" y="647"/>
                  </a:lnTo>
                  <a:lnTo>
                    <a:pt x="324" y="688"/>
                  </a:lnTo>
                  <a:lnTo>
                    <a:pt x="445" y="647"/>
                  </a:lnTo>
                  <a:lnTo>
                    <a:pt x="567" y="566"/>
                  </a:lnTo>
                  <a:lnTo>
                    <a:pt x="648" y="445"/>
                  </a:lnTo>
                  <a:lnTo>
                    <a:pt x="648" y="324"/>
                  </a:lnTo>
                  <a:lnTo>
                    <a:pt x="648" y="203"/>
                  </a:lnTo>
                  <a:lnTo>
                    <a:pt x="567" y="81"/>
                  </a:lnTo>
                  <a:lnTo>
                    <a:pt x="445" y="41"/>
                  </a:lnTo>
                  <a:lnTo>
                    <a:pt x="32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0"/>
            <p:cNvSpPr/>
            <p:nvPr/>
          </p:nvSpPr>
          <p:spPr>
            <a:xfrm>
              <a:off x="5499900" y="2954500"/>
              <a:ext cx="16200" cy="16200"/>
            </a:xfrm>
            <a:custGeom>
              <a:rect b="b" l="l" r="r" t="t"/>
              <a:pathLst>
                <a:path extrusionOk="0" h="648" w="648">
                  <a:moveTo>
                    <a:pt x="324" y="1"/>
                  </a:moveTo>
                  <a:lnTo>
                    <a:pt x="203" y="41"/>
                  </a:lnTo>
                  <a:lnTo>
                    <a:pt x="82" y="82"/>
                  </a:lnTo>
                  <a:lnTo>
                    <a:pt x="41" y="203"/>
                  </a:lnTo>
                  <a:lnTo>
                    <a:pt x="1" y="324"/>
                  </a:lnTo>
                  <a:lnTo>
                    <a:pt x="41" y="445"/>
                  </a:lnTo>
                  <a:lnTo>
                    <a:pt x="82" y="567"/>
                  </a:lnTo>
                  <a:lnTo>
                    <a:pt x="203" y="648"/>
                  </a:lnTo>
                  <a:lnTo>
                    <a:pt x="445" y="648"/>
                  </a:lnTo>
                  <a:lnTo>
                    <a:pt x="567" y="567"/>
                  </a:lnTo>
                  <a:lnTo>
                    <a:pt x="648" y="445"/>
                  </a:lnTo>
                  <a:lnTo>
                    <a:pt x="648" y="324"/>
                  </a:lnTo>
                  <a:lnTo>
                    <a:pt x="648" y="203"/>
                  </a:lnTo>
                  <a:lnTo>
                    <a:pt x="567" y="82"/>
                  </a:lnTo>
                  <a:lnTo>
                    <a:pt x="445"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0"/>
            <p:cNvSpPr/>
            <p:nvPr/>
          </p:nvSpPr>
          <p:spPr>
            <a:xfrm>
              <a:off x="5499900" y="3108125"/>
              <a:ext cx="16200" cy="16200"/>
            </a:xfrm>
            <a:custGeom>
              <a:rect b="b" l="l" r="r" t="t"/>
              <a:pathLst>
                <a:path extrusionOk="0" h="648" w="648">
                  <a:moveTo>
                    <a:pt x="324" y="1"/>
                  </a:moveTo>
                  <a:lnTo>
                    <a:pt x="203" y="41"/>
                  </a:lnTo>
                  <a:lnTo>
                    <a:pt x="82" y="82"/>
                  </a:lnTo>
                  <a:lnTo>
                    <a:pt x="41" y="203"/>
                  </a:lnTo>
                  <a:lnTo>
                    <a:pt x="1" y="324"/>
                  </a:lnTo>
                  <a:lnTo>
                    <a:pt x="41" y="446"/>
                  </a:lnTo>
                  <a:lnTo>
                    <a:pt x="82" y="567"/>
                  </a:lnTo>
                  <a:lnTo>
                    <a:pt x="203" y="648"/>
                  </a:lnTo>
                  <a:lnTo>
                    <a:pt x="445" y="648"/>
                  </a:lnTo>
                  <a:lnTo>
                    <a:pt x="567" y="567"/>
                  </a:lnTo>
                  <a:lnTo>
                    <a:pt x="648" y="446"/>
                  </a:lnTo>
                  <a:lnTo>
                    <a:pt x="648" y="324"/>
                  </a:lnTo>
                  <a:lnTo>
                    <a:pt x="648" y="203"/>
                  </a:lnTo>
                  <a:lnTo>
                    <a:pt x="567" y="82"/>
                  </a:lnTo>
                  <a:lnTo>
                    <a:pt x="445"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0"/>
            <p:cNvSpPr/>
            <p:nvPr/>
          </p:nvSpPr>
          <p:spPr>
            <a:xfrm>
              <a:off x="5499900" y="3261750"/>
              <a:ext cx="16200" cy="16200"/>
            </a:xfrm>
            <a:custGeom>
              <a:rect b="b" l="l" r="r" t="t"/>
              <a:pathLst>
                <a:path extrusionOk="0" h="648" w="648">
                  <a:moveTo>
                    <a:pt x="324" y="1"/>
                  </a:moveTo>
                  <a:lnTo>
                    <a:pt x="203" y="41"/>
                  </a:lnTo>
                  <a:lnTo>
                    <a:pt x="82" y="82"/>
                  </a:lnTo>
                  <a:lnTo>
                    <a:pt x="41" y="203"/>
                  </a:lnTo>
                  <a:lnTo>
                    <a:pt x="1" y="324"/>
                  </a:lnTo>
                  <a:lnTo>
                    <a:pt x="41" y="446"/>
                  </a:lnTo>
                  <a:lnTo>
                    <a:pt x="82" y="567"/>
                  </a:lnTo>
                  <a:lnTo>
                    <a:pt x="203" y="648"/>
                  </a:lnTo>
                  <a:lnTo>
                    <a:pt x="445" y="648"/>
                  </a:lnTo>
                  <a:lnTo>
                    <a:pt x="567" y="567"/>
                  </a:lnTo>
                  <a:lnTo>
                    <a:pt x="648" y="446"/>
                  </a:lnTo>
                  <a:lnTo>
                    <a:pt x="648" y="324"/>
                  </a:lnTo>
                  <a:lnTo>
                    <a:pt x="648" y="203"/>
                  </a:lnTo>
                  <a:lnTo>
                    <a:pt x="567" y="82"/>
                  </a:lnTo>
                  <a:lnTo>
                    <a:pt x="445"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0"/>
            <p:cNvSpPr/>
            <p:nvPr/>
          </p:nvSpPr>
          <p:spPr>
            <a:xfrm>
              <a:off x="5499900" y="3415400"/>
              <a:ext cx="16200" cy="16175"/>
            </a:xfrm>
            <a:custGeom>
              <a:rect b="b" l="l" r="r" t="t"/>
              <a:pathLst>
                <a:path extrusionOk="0" h="647" w="648">
                  <a:moveTo>
                    <a:pt x="203" y="0"/>
                  </a:moveTo>
                  <a:lnTo>
                    <a:pt x="82" y="81"/>
                  </a:lnTo>
                  <a:lnTo>
                    <a:pt x="41" y="202"/>
                  </a:lnTo>
                  <a:lnTo>
                    <a:pt x="1" y="324"/>
                  </a:lnTo>
                  <a:lnTo>
                    <a:pt x="41" y="445"/>
                  </a:lnTo>
                  <a:lnTo>
                    <a:pt x="82" y="566"/>
                  </a:lnTo>
                  <a:lnTo>
                    <a:pt x="203" y="647"/>
                  </a:lnTo>
                  <a:lnTo>
                    <a:pt x="445" y="64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20"/>
            <p:cNvSpPr/>
            <p:nvPr/>
          </p:nvSpPr>
          <p:spPr>
            <a:xfrm>
              <a:off x="5499900" y="3569025"/>
              <a:ext cx="16200" cy="16200"/>
            </a:xfrm>
            <a:custGeom>
              <a:rect b="b" l="l" r="r" t="t"/>
              <a:pathLst>
                <a:path extrusionOk="0" h="648" w="648">
                  <a:moveTo>
                    <a:pt x="203" y="0"/>
                  </a:moveTo>
                  <a:lnTo>
                    <a:pt x="82" y="81"/>
                  </a:lnTo>
                  <a:lnTo>
                    <a:pt x="41" y="202"/>
                  </a:lnTo>
                  <a:lnTo>
                    <a:pt x="1" y="324"/>
                  </a:lnTo>
                  <a:lnTo>
                    <a:pt x="41" y="445"/>
                  </a:lnTo>
                  <a:lnTo>
                    <a:pt x="82" y="566"/>
                  </a:lnTo>
                  <a:lnTo>
                    <a:pt x="203" y="647"/>
                  </a:lnTo>
                  <a:lnTo>
                    <a:pt x="445" y="64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0"/>
            <p:cNvSpPr/>
            <p:nvPr/>
          </p:nvSpPr>
          <p:spPr>
            <a:xfrm>
              <a:off x="5499900" y="3722650"/>
              <a:ext cx="16200" cy="16200"/>
            </a:xfrm>
            <a:custGeom>
              <a:rect b="b" l="l" r="r" t="t"/>
              <a:pathLst>
                <a:path extrusionOk="0" h="648" w="648">
                  <a:moveTo>
                    <a:pt x="203" y="0"/>
                  </a:moveTo>
                  <a:lnTo>
                    <a:pt x="82" y="81"/>
                  </a:lnTo>
                  <a:lnTo>
                    <a:pt x="41" y="203"/>
                  </a:lnTo>
                  <a:lnTo>
                    <a:pt x="1" y="324"/>
                  </a:lnTo>
                  <a:lnTo>
                    <a:pt x="41" y="445"/>
                  </a:lnTo>
                  <a:lnTo>
                    <a:pt x="82" y="566"/>
                  </a:lnTo>
                  <a:lnTo>
                    <a:pt x="203" y="647"/>
                  </a:lnTo>
                  <a:lnTo>
                    <a:pt x="445" y="647"/>
                  </a:lnTo>
                  <a:lnTo>
                    <a:pt x="567" y="566"/>
                  </a:lnTo>
                  <a:lnTo>
                    <a:pt x="648" y="445"/>
                  </a:lnTo>
                  <a:lnTo>
                    <a:pt x="648" y="324"/>
                  </a:lnTo>
                  <a:lnTo>
                    <a:pt x="648" y="203"/>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0"/>
            <p:cNvSpPr/>
            <p:nvPr/>
          </p:nvSpPr>
          <p:spPr>
            <a:xfrm>
              <a:off x="5499900" y="3876275"/>
              <a:ext cx="16200" cy="16200"/>
            </a:xfrm>
            <a:custGeom>
              <a:rect b="b" l="l" r="r" t="t"/>
              <a:pathLst>
                <a:path extrusionOk="0" h="648" w="648">
                  <a:moveTo>
                    <a:pt x="203" y="1"/>
                  </a:moveTo>
                  <a:lnTo>
                    <a:pt x="82" y="81"/>
                  </a:lnTo>
                  <a:lnTo>
                    <a:pt x="41" y="203"/>
                  </a:lnTo>
                  <a:lnTo>
                    <a:pt x="1" y="324"/>
                  </a:lnTo>
                  <a:lnTo>
                    <a:pt x="41" y="445"/>
                  </a:lnTo>
                  <a:lnTo>
                    <a:pt x="82" y="567"/>
                  </a:lnTo>
                  <a:lnTo>
                    <a:pt x="203" y="647"/>
                  </a:lnTo>
                  <a:lnTo>
                    <a:pt x="445" y="647"/>
                  </a:lnTo>
                  <a:lnTo>
                    <a:pt x="567" y="567"/>
                  </a:lnTo>
                  <a:lnTo>
                    <a:pt x="648" y="445"/>
                  </a:lnTo>
                  <a:lnTo>
                    <a:pt x="648" y="324"/>
                  </a:lnTo>
                  <a:lnTo>
                    <a:pt x="648" y="203"/>
                  </a:lnTo>
                  <a:lnTo>
                    <a:pt x="567" y="81"/>
                  </a:lnTo>
                  <a:lnTo>
                    <a:pt x="44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0"/>
            <p:cNvSpPr/>
            <p:nvPr/>
          </p:nvSpPr>
          <p:spPr>
            <a:xfrm>
              <a:off x="5499900" y="4029900"/>
              <a:ext cx="16200" cy="16200"/>
            </a:xfrm>
            <a:custGeom>
              <a:rect b="b" l="l" r="r" t="t"/>
              <a:pathLst>
                <a:path extrusionOk="0" h="648" w="648">
                  <a:moveTo>
                    <a:pt x="203" y="1"/>
                  </a:moveTo>
                  <a:lnTo>
                    <a:pt x="82" y="82"/>
                  </a:lnTo>
                  <a:lnTo>
                    <a:pt x="41" y="203"/>
                  </a:lnTo>
                  <a:lnTo>
                    <a:pt x="1" y="324"/>
                  </a:lnTo>
                  <a:lnTo>
                    <a:pt x="41" y="446"/>
                  </a:lnTo>
                  <a:lnTo>
                    <a:pt x="82" y="567"/>
                  </a:lnTo>
                  <a:lnTo>
                    <a:pt x="203" y="648"/>
                  </a:lnTo>
                  <a:lnTo>
                    <a:pt x="445" y="648"/>
                  </a:lnTo>
                  <a:lnTo>
                    <a:pt x="567" y="567"/>
                  </a:lnTo>
                  <a:lnTo>
                    <a:pt x="648" y="446"/>
                  </a:lnTo>
                  <a:lnTo>
                    <a:pt x="648" y="324"/>
                  </a:lnTo>
                  <a:lnTo>
                    <a:pt x="648" y="203"/>
                  </a:lnTo>
                  <a:lnTo>
                    <a:pt x="567" y="82"/>
                  </a:lnTo>
                  <a:lnTo>
                    <a:pt x="44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0"/>
            <p:cNvSpPr/>
            <p:nvPr/>
          </p:nvSpPr>
          <p:spPr>
            <a:xfrm>
              <a:off x="5499900" y="4183525"/>
              <a:ext cx="16200" cy="16200"/>
            </a:xfrm>
            <a:custGeom>
              <a:rect b="b" l="l" r="r" t="t"/>
              <a:pathLst>
                <a:path extrusionOk="0" h="648" w="648">
                  <a:moveTo>
                    <a:pt x="203" y="1"/>
                  </a:moveTo>
                  <a:lnTo>
                    <a:pt x="82" y="82"/>
                  </a:lnTo>
                  <a:lnTo>
                    <a:pt x="41" y="203"/>
                  </a:lnTo>
                  <a:lnTo>
                    <a:pt x="1" y="324"/>
                  </a:lnTo>
                  <a:lnTo>
                    <a:pt x="41" y="446"/>
                  </a:lnTo>
                  <a:lnTo>
                    <a:pt x="82" y="567"/>
                  </a:lnTo>
                  <a:lnTo>
                    <a:pt x="203" y="648"/>
                  </a:lnTo>
                  <a:lnTo>
                    <a:pt x="445" y="648"/>
                  </a:lnTo>
                  <a:lnTo>
                    <a:pt x="567" y="567"/>
                  </a:lnTo>
                  <a:lnTo>
                    <a:pt x="648" y="446"/>
                  </a:lnTo>
                  <a:lnTo>
                    <a:pt x="648" y="324"/>
                  </a:lnTo>
                  <a:lnTo>
                    <a:pt x="648" y="203"/>
                  </a:lnTo>
                  <a:lnTo>
                    <a:pt x="567" y="82"/>
                  </a:lnTo>
                  <a:lnTo>
                    <a:pt x="44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0"/>
            <p:cNvSpPr/>
            <p:nvPr/>
          </p:nvSpPr>
          <p:spPr>
            <a:xfrm>
              <a:off x="5499900" y="4337175"/>
              <a:ext cx="16200" cy="16175"/>
            </a:xfrm>
            <a:custGeom>
              <a:rect b="b" l="l" r="r" t="t"/>
              <a:pathLst>
                <a:path extrusionOk="0" h="647" w="648">
                  <a:moveTo>
                    <a:pt x="203" y="0"/>
                  </a:moveTo>
                  <a:lnTo>
                    <a:pt x="82" y="81"/>
                  </a:lnTo>
                  <a:lnTo>
                    <a:pt x="41" y="202"/>
                  </a:lnTo>
                  <a:lnTo>
                    <a:pt x="1" y="324"/>
                  </a:lnTo>
                  <a:lnTo>
                    <a:pt x="41" y="445"/>
                  </a:lnTo>
                  <a:lnTo>
                    <a:pt x="82" y="566"/>
                  </a:lnTo>
                  <a:lnTo>
                    <a:pt x="203" y="607"/>
                  </a:lnTo>
                  <a:lnTo>
                    <a:pt x="324" y="647"/>
                  </a:lnTo>
                  <a:lnTo>
                    <a:pt x="445" y="60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0"/>
            <p:cNvSpPr/>
            <p:nvPr/>
          </p:nvSpPr>
          <p:spPr>
            <a:xfrm>
              <a:off x="5499900" y="4490800"/>
              <a:ext cx="16200" cy="16200"/>
            </a:xfrm>
            <a:custGeom>
              <a:rect b="b" l="l" r="r" t="t"/>
              <a:pathLst>
                <a:path extrusionOk="0" h="648" w="648">
                  <a:moveTo>
                    <a:pt x="203" y="0"/>
                  </a:moveTo>
                  <a:lnTo>
                    <a:pt x="82" y="81"/>
                  </a:lnTo>
                  <a:lnTo>
                    <a:pt x="41" y="202"/>
                  </a:lnTo>
                  <a:lnTo>
                    <a:pt x="1" y="324"/>
                  </a:lnTo>
                  <a:lnTo>
                    <a:pt x="41" y="445"/>
                  </a:lnTo>
                  <a:lnTo>
                    <a:pt x="82" y="566"/>
                  </a:lnTo>
                  <a:lnTo>
                    <a:pt x="203" y="607"/>
                  </a:lnTo>
                  <a:lnTo>
                    <a:pt x="324" y="647"/>
                  </a:lnTo>
                  <a:lnTo>
                    <a:pt x="445" y="60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0"/>
            <p:cNvSpPr/>
            <p:nvPr/>
          </p:nvSpPr>
          <p:spPr>
            <a:xfrm>
              <a:off x="5499900" y="4644425"/>
              <a:ext cx="16200" cy="16200"/>
            </a:xfrm>
            <a:custGeom>
              <a:rect b="b" l="l" r="r" t="t"/>
              <a:pathLst>
                <a:path extrusionOk="0" h="648" w="648">
                  <a:moveTo>
                    <a:pt x="203" y="0"/>
                  </a:moveTo>
                  <a:lnTo>
                    <a:pt x="82" y="81"/>
                  </a:lnTo>
                  <a:lnTo>
                    <a:pt x="41" y="203"/>
                  </a:lnTo>
                  <a:lnTo>
                    <a:pt x="1" y="324"/>
                  </a:lnTo>
                  <a:lnTo>
                    <a:pt x="41" y="445"/>
                  </a:lnTo>
                  <a:lnTo>
                    <a:pt x="82" y="566"/>
                  </a:lnTo>
                  <a:lnTo>
                    <a:pt x="203" y="607"/>
                  </a:lnTo>
                  <a:lnTo>
                    <a:pt x="324" y="647"/>
                  </a:lnTo>
                  <a:lnTo>
                    <a:pt x="445" y="607"/>
                  </a:lnTo>
                  <a:lnTo>
                    <a:pt x="567" y="566"/>
                  </a:lnTo>
                  <a:lnTo>
                    <a:pt x="648" y="445"/>
                  </a:lnTo>
                  <a:lnTo>
                    <a:pt x="648" y="324"/>
                  </a:lnTo>
                  <a:lnTo>
                    <a:pt x="648" y="203"/>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0"/>
            <p:cNvSpPr/>
            <p:nvPr/>
          </p:nvSpPr>
          <p:spPr>
            <a:xfrm>
              <a:off x="5368525" y="4490800"/>
              <a:ext cx="17200" cy="16200"/>
            </a:xfrm>
            <a:custGeom>
              <a:rect b="b" l="l" r="r" t="t"/>
              <a:pathLst>
                <a:path extrusionOk="0" h="648" w="688">
                  <a:moveTo>
                    <a:pt x="202" y="0"/>
                  </a:moveTo>
                  <a:lnTo>
                    <a:pt x="121" y="81"/>
                  </a:lnTo>
                  <a:lnTo>
                    <a:pt x="40" y="202"/>
                  </a:lnTo>
                  <a:lnTo>
                    <a:pt x="0" y="324"/>
                  </a:lnTo>
                  <a:lnTo>
                    <a:pt x="40" y="445"/>
                  </a:lnTo>
                  <a:lnTo>
                    <a:pt x="121" y="566"/>
                  </a:lnTo>
                  <a:lnTo>
                    <a:pt x="202" y="607"/>
                  </a:lnTo>
                  <a:lnTo>
                    <a:pt x="364" y="647"/>
                  </a:lnTo>
                  <a:lnTo>
                    <a:pt x="485" y="607"/>
                  </a:lnTo>
                  <a:lnTo>
                    <a:pt x="606" y="566"/>
                  </a:lnTo>
                  <a:lnTo>
                    <a:pt x="647" y="445"/>
                  </a:lnTo>
                  <a:lnTo>
                    <a:pt x="687" y="324"/>
                  </a:lnTo>
                  <a:lnTo>
                    <a:pt x="647" y="202"/>
                  </a:lnTo>
                  <a:lnTo>
                    <a:pt x="60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0"/>
            <p:cNvSpPr/>
            <p:nvPr/>
          </p:nvSpPr>
          <p:spPr>
            <a:xfrm>
              <a:off x="5368525" y="4644425"/>
              <a:ext cx="17200" cy="16200"/>
            </a:xfrm>
            <a:custGeom>
              <a:rect b="b" l="l" r="r" t="t"/>
              <a:pathLst>
                <a:path extrusionOk="0" h="648" w="688">
                  <a:moveTo>
                    <a:pt x="202" y="0"/>
                  </a:moveTo>
                  <a:lnTo>
                    <a:pt x="121" y="81"/>
                  </a:lnTo>
                  <a:lnTo>
                    <a:pt x="40" y="203"/>
                  </a:lnTo>
                  <a:lnTo>
                    <a:pt x="0" y="324"/>
                  </a:lnTo>
                  <a:lnTo>
                    <a:pt x="40" y="445"/>
                  </a:lnTo>
                  <a:lnTo>
                    <a:pt x="121" y="566"/>
                  </a:lnTo>
                  <a:lnTo>
                    <a:pt x="202" y="607"/>
                  </a:lnTo>
                  <a:lnTo>
                    <a:pt x="364" y="647"/>
                  </a:lnTo>
                  <a:lnTo>
                    <a:pt x="485" y="607"/>
                  </a:lnTo>
                  <a:lnTo>
                    <a:pt x="606" y="566"/>
                  </a:lnTo>
                  <a:lnTo>
                    <a:pt x="647" y="445"/>
                  </a:lnTo>
                  <a:lnTo>
                    <a:pt x="687" y="324"/>
                  </a:lnTo>
                  <a:lnTo>
                    <a:pt x="647" y="203"/>
                  </a:lnTo>
                  <a:lnTo>
                    <a:pt x="60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0"/>
            <p:cNvSpPr/>
            <p:nvPr/>
          </p:nvSpPr>
          <p:spPr>
            <a:xfrm>
              <a:off x="5238125" y="4490800"/>
              <a:ext cx="16200" cy="16200"/>
            </a:xfrm>
            <a:custGeom>
              <a:rect b="b" l="l" r="r" t="t"/>
              <a:pathLst>
                <a:path extrusionOk="0" h="648" w="648">
                  <a:moveTo>
                    <a:pt x="203" y="0"/>
                  </a:moveTo>
                  <a:lnTo>
                    <a:pt x="82" y="81"/>
                  </a:lnTo>
                  <a:lnTo>
                    <a:pt x="41" y="202"/>
                  </a:lnTo>
                  <a:lnTo>
                    <a:pt x="1" y="324"/>
                  </a:lnTo>
                  <a:lnTo>
                    <a:pt x="41" y="445"/>
                  </a:lnTo>
                  <a:lnTo>
                    <a:pt x="82" y="566"/>
                  </a:lnTo>
                  <a:lnTo>
                    <a:pt x="203" y="607"/>
                  </a:lnTo>
                  <a:lnTo>
                    <a:pt x="324" y="647"/>
                  </a:lnTo>
                  <a:lnTo>
                    <a:pt x="445" y="60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0"/>
            <p:cNvSpPr/>
            <p:nvPr/>
          </p:nvSpPr>
          <p:spPr>
            <a:xfrm>
              <a:off x="5238125" y="4644425"/>
              <a:ext cx="16200" cy="16200"/>
            </a:xfrm>
            <a:custGeom>
              <a:rect b="b" l="l" r="r" t="t"/>
              <a:pathLst>
                <a:path extrusionOk="0" h="648" w="648">
                  <a:moveTo>
                    <a:pt x="203" y="0"/>
                  </a:moveTo>
                  <a:lnTo>
                    <a:pt x="82" y="81"/>
                  </a:lnTo>
                  <a:lnTo>
                    <a:pt x="41" y="203"/>
                  </a:lnTo>
                  <a:lnTo>
                    <a:pt x="1" y="324"/>
                  </a:lnTo>
                  <a:lnTo>
                    <a:pt x="41" y="445"/>
                  </a:lnTo>
                  <a:lnTo>
                    <a:pt x="82" y="566"/>
                  </a:lnTo>
                  <a:lnTo>
                    <a:pt x="203" y="607"/>
                  </a:lnTo>
                  <a:lnTo>
                    <a:pt x="324" y="647"/>
                  </a:lnTo>
                  <a:lnTo>
                    <a:pt x="445" y="607"/>
                  </a:lnTo>
                  <a:lnTo>
                    <a:pt x="567" y="566"/>
                  </a:lnTo>
                  <a:lnTo>
                    <a:pt x="648" y="445"/>
                  </a:lnTo>
                  <a:lnTo>
                    <a:pt x="648" y="324"/>
                  </a:lnTo>
                  <a:lnTo>
                    <a:pt x="648" y="203"/>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0"/>
            <p:cNvSpPr/>
            <p:nvPr/>
          </p:nvSpPr>
          <p:spPr>
            <a:xfrm>
              <a:off x="4452800" y="4490800"/>
              <a:ext cx="17200" cy="16200"/>
            </a:xfrm>
            <a:custGeom>
              <a:rect b="b" l="l" r="r" t="t"/>
              <a:pathLst>
                <a:path extrusionOk="0" h="648" w="688">
                  <a:moveTo>
                    <a:pt x="203" y="0"/>
                  </a:moveTo>
                  <a:lnTo>
                    <a:pt x="82" y="81"/>
                  </a:lnTo>
                  <a:lnTo>
                    <a:pt x="41" y="202"/>
                  </a:lnTo>
                  <a:lnTo>
                    <a:pt x="1" y="324"/>
                  </a:lnTo>
                  <a:lnTo>
                    <a:pt x="41" y="445"/>
                  </a:lnTo>
                  <a:lnTo>
                    <a:pt x="82" y="566"/>
                  </a:lnTo>
                  <a:lnTo>
                    <a:pt x="203" y="607"/>
                  </a:lnTo>
                  <a:lnTo>
                    <a:pt x="324" y="647"/>
                  </a:lnTo>
                  <a:lnTo>
                    <a:pt x="486" y="607"/>
                  </a:lnTo>
                  <a:lnTo>
                    <a:pt x="567" y="566"/>
                  </a:lnTo>
                  <a:lnTo>
                    <a:pt x="648" y="445"/>
                  </a:lnTo>
                  <a:lnTo>
                    <a:pt x="688" y="324"/>
                  </a:lnTo>
                  <a:lnTo>
                    <a:pt x="648" y="202"/>
                  </a:lnTo>
                  <a:lnTo>
                    <a:pt x="56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0"/>
            <p:cNvSpPr/>
            <p:nvPr/>
          </p:nvSpPr>
          <p:spPr>
            <a:xfrm>
              <a:off x="4452800" y="4644425"/>
              <a:ext cx="17200" cy="16200"/>
            </a:xfrm>
            <a:custGeom>
              <a:rect b="b" l="l" r="r" t="t"/>
              <a:pathLst>
                <a:path extrusionOk="0" h="648" w="688">
                  <a:moveTo>
                    <a:pt x="203" y="0"/>
                  </a:moveTo>
                  <a:lnTo>
                    <a:pt x="82" y="81"/>
                  </a:lnTo>
                  <a:lnTo>
                    <a:pt x="41" y="203"/>
                  </a:lnTo>
                  <a:lnTo>
                    <a:pt x="1" y="324"/>
                  </a:lnTo>
                  <a:lnTo>
                    <a:pt x="41" y="445"/>
                  </a:lnTo>
                  <a:lnTo>
                    <a:pt x="82" y="566"/>
                  </a:lnTo>
                  <a:lnTo>
                    <a:pt x="203" y="607"/>
                  </a:lnTo>
                  <a:lnTo>
                    <a:pt x="324" y="647"/>
                  </a:lnTo>
                  <a:lnTo>
                    <a:pt x="486" y="607"/>
                  </a:lnTo>
                  <a:lnTo>
                    <a:pt x="567" y="566"/>
                  </a:lnTo>
                  <a:lnTo>
                    <a:pt x="648" y="445"/>
                  </a:lnTo>
                  <a:lnTo>
                    <a:pt x="688" y="324"/>
                  </a:lnTo>
                  <a:lnTo>
                    <a:pt x="648" y="203"/>
                  </a:lnTo>
                  <a:lnTo>
                    <a:pt x="56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2" name="Google Shape;2242;p20"/>
          <p:cNvSpPr/>
          <p:nvPr/>
        </p:nvSpPr>
        <p:spPr>
          <a:xfrm>
            <a:off x="8004427" y="4039752"/>
            <a:ext cx="2011800" cy="2011800"/>
          </a:xfrm>
          <a:custGeom>
            <a:rect b="b" l="l" r="r" t="t"/>
            <a:pathLst>
              <a:path extrusionOk="0" h="25673" w="25673">
                <a:moveTo>
                  <a:pt x="12331" y="1"/>
                </a:moveTo>
                <a:lnTo>
                  <a:pt x="12210" y="82"/>
                </a:lnTo>
                <a:lnTo>
                  <a:pt x="12129" y="203"/>
                </a:lnTo>
                <a:lnTo>
                  <a:pt x="12089" y="365"/>
                </a:lnTo>
                <a:lnTo>
                  <a:pt x="12129" y="486"/>
                </a:lnTo>
                <a:lnTo>
                  <a:pt x="12210" y="607"/>
                </a:lnTo>
                <a:lnTo>
                  <a:pt x="12331" y="688"/>
                </a:lnTo>
                <a:lnTo>
                  <a:pt x="12452" y="688"/>
                </a:lnTo>
                <a:lnTo>
                  <a:pt x="12614" y="648"/>
                </a:lnTo>
                <a:lnTo>
                  <a:pt x="12735" y="567"/>
                </a:lnTo>
                <a:lnTo>
                  <a:pt x="12776" y="486"/>
                </a:lnTo>
                <a:lnTo>
                  <a:pt x="12816" y="324"/>
                </a:lnTo>
                <a:lnTo>
                  <a:pt x="12776" y="203"/>
                </a:lnTo>
                <a:lnTo>
                  <a:pt x="12695" y="82"/>
                </a:lnTo>
                <a:lnTo>
                  <a:pt x="12574" y="1"/>
                </a:lnTo>
                <a:close/>
                <a:moveTo>
                  <a:pt x="13787" y="41"/>
                </a:moveTo>
                <a:lnTo>
                  <a:pt x="13665" y="122"/>
                </a:lnTo>
                <a:lnTo>
                  <a:pt x="13584" y="203"/>
                </a:lnTo>
                <a:lnTo>
                  <a:pt x="13544" y="365"/>
                </a:lnTo>
                <a:lnTo>
                  <a:pt x="13544" y="486"/>
                </a:lnTo>
                <a:lnTo>
                  <a:pt x="13625" y="607"/>
                </a:lnTo>
                <a:lnTo>
                  <a:pt x="13706" y="688"/>
                </a:lnTo>
                <a:lnTo>
                  <a:pt x="13867" y="729"/>
                </a:lnTo>
                <a:lnTo>
                  <a:pt x="14029" y="688"/>
                </a:lnTo>
                <a:lnTo>
                  <a:pt x="14110" y="648"/>
                </a:lnTo>
                <a:lnTo>
                  <a:pt x="14191" y="526"/>
                </a:lnTo>
                <a:lnTo>
                  <a:pt x="14231" y="405"/>
                </a:lnTo>
                <a:lnTo>
                  <a:pt x="14231" y="284"/>
                </a:lnTo>
                <a:lnTo>
                  <a:pt x="14150" y="163"/>
                </a:lnTo>
                <a:lnTo>
                  <a:pt x="14070" y="82"/>
                </a:lnTo>
                <a:lnTo>
                  <a:pt x="13908" y="41"/>
                </a:lnTo>
                <a:close/>
                <a:moveTo>
                  <a:pt x="10997" y="122"/>
                </a:moveTo>
                <a:lnTo>
                  <a:pt x="10876" y="163"/>
                </a:lnTo>
                <a:lnTo>
                  <a:pt x="10754" y="243"/>
                </a:lnTo>
                <a:lnTo>
                  <a:pt x="10714" y="365"/>
                </a:lnTo>
                <a:lnTo>
                  <a:pt x="10673" y="526"/>
                </a:lnTo>
                <a:lnTo>
                  <a:pt x="10714" y="648"/>
                </a:lnTo>
                <a:lnTo>
                  <a:pt x="10795" y="729"/>
                </a:lnTo>
                <a:lnTo>
                  <a:pt x="10916" y="809"/>
                </a:lnTo>
                <a:lnTo>
                  <a:pt x="11078" y="809"/>
                </a:lnTo>
                <a:lnTo>
                  <a:pt x="11240" y="769"/>
                </a:lnTo>
                <a:lnTo>
                  <a:pt x="11320" y="688"/>
                </a:lnTo>
                <a:lnTo>
                  <a:pt x="11401" y="567"/>
                </a:lnTo>
                <a:lnTo>
                  <a:pt x="11401" y="405"/>
                </a:lnTo>
                <a:lnTo>
                  <a:pt x="11361" y="284"/>
                </a:lnTo>
                <a:lnTo>
                  <a:pt x="11240" y="163"/>
                </a:lnTo>
                <a:lnTo>
                  <a:pt x="11118" y="122"/>
                </a:lnTo>
                <a:close/>
                <a:moveTo>
                  <a:pt x="15242" y="243"/>
                </a:moveTo>
                <a:lnTo>
                  <a:pt x="15080" y="284"/>
                </a:lnTo>
                <a:lnTo>
                  <a:pt x="14999" y="365"/>
                </a:lnTo>
                <a:lnTo>
                  <a:pt x="14959" y="526"/>
                </a:lnTo>
                <a:lnTo>
                  <a:pt x="14959" y="648"/>
                </a:lnTo>
                <a:lnTo>
                  <a:pt x="14999" y="769"/>
                </a:lnTo>
                <a:lnTo>
                  <a:pt x="15080" y="890"/>
                </a:lnTo>
                <a:lnTo>
                  <a:pt x="15242" y="931"/>
                </a:lnTo>
                <a:lnTo>
                  <a:pt x="15404" y="931"/>
                </a:lnTo>
                <a:lnTo>
                  <a:pt x="15525" y="850"/>
                </a:lnTo>
                <a:lnTo>
                  <a:pt x="15606" y="769"/>
                </a:lnTo>
                <a:lnTo>
                  <a:pt x="15646" y="648"/>
                </a:lnTo>
                <a:lnTo>
                  <a:pt x="15646" y="486"/>
                </a:lnTo>
                <a:lnTo>
                  <a:pt x="15606" y="365"/>
                </a:lnTo>
                <a:lnTo>
                  <a:pt x="15485" y="284"/>
                </a:lnTo>
                <a:lnTo>
                  <a:pt x="15363" y="243"/>
                </a:lnTo>
                <a:close/>
                <a:moveTo>
                  <a:pt x="9541" y="405"/>
                </a:moveTo>
                <a:lnTo>
                  <a:pt x="9420" y="486"/>
                </a:lnTo>
                <a:lnTo>
                  <a:pt x="9339" y="567"/>
                </a:lnTo>
                <a:lnTo>
                  <a:pt x="9299" y="688"/>
                </a:lnTo>
                <a:lnTo>
                  <a:pt x="9299" y="850"/>
                </a:lnTo>
                <a:lnTo>
                  <a:pt x="9339" y="931"/>
                </a:lnTo>
                <a:lnTo>
                  <a:pt x="9420" y="1012"/>
                </a:lnTo>
                <a:lnTo>
                  <a:pt x="9541" y="1092"/>
                </a:lnTo>
                <a:lnTo>
                  <a:pt x="9744" y="1092"/>
                </a:lnTo>
                <a:lnTo>
                  <a:pt x="9865" y="1012"/>
                </a:lnTo>
                <a:lnTo>
                  <a:pt x="9946" y="931"/>
                </a:lnTo>
                <a:lnTo>
                  <a:pt x="9986" y="809"/>
                </a:lnTo>
                <a:lnTo>
                  <a:pt x="9986" y="648"/>
                </a:lnTo>
                <a:lnTo>
                  <a:pt x="9946" y="526"/>
                </a:lnTo>
                <a:lnTo>
                  <a:pt x="9824" y="446"/>
                </a:lnTo>
                <a:lnTo>
                  <a:pt x="9703" y="405"/>
                </a:lnTo>
                <a:close/>
                <a:moveTo>
                  <a:pt x="16657" y="567"/>
                </a:moveTo>
                <a:lnTo>
                  <a:pt x="16536" y="607"/>
                </a:lnTo>
                <a:lnTo>
                  <a:pt x="16414" y="688"/>
                </a:lnTo>
                <a:lnTo>
                  <a:pt x="16334" y="809"/>
                </a:lnTo>
                <a:lnTo>
                  <a:pt x="16334" y="971"/>
                </a:lnTo>
                <a:lnTo>
                  <a:pt x="16374" y="1092"/>
                </a:lnTo>
                <a:lnTo>
                  <a:pt x="16455" y="1214"/>
                </a:lnTo>
                <a:lnTo>
                  <a:pt x="16576" y="1254"/>
                </a:lnTo>
                <a:lnTo>
                  <a:pt x="16657" y="1295"/>
                </a:lnTo>
                <a:lnTo>
                  <a:pt x="16778" y="1254"/>
                </a:lnTo>
                <a:lnTo>
                  <a:pt x="16900" y="1214"/>
                </a:lnTo>
                <a:lnTo>
                  <a:pt x="16980" y="1133"/>
                </a:lnTo>
                <a:lnTo>
                  <a:pt x="17021" y="1052"/>
                </a:lnTo>
                <a:lnTo>
                  <a:pt x="17021" y="890"/>
                </a:lnTo>
                <a:lnTo>
                  <a:pt x="16980" y="769"/>
                </a:lnTo>
                <a:lnTo>
                  <a:pt x="16900" y="648"/>
                </a:lnTo>
                <a:lnTo>
                  <a:pt x="16778" y="607"/>
                </a:lnTo>
                <a:lnTo>
                  <a:pt x="16657" y="567"/>
                </a:lnTo>
                <a:close/>
                <a:moveTo>
                  <a:pt x="8167" y="850"/>
                </a:moveTo>
                <a:lnTo>
                  <a:pt x="8046" y="931"/>
                </a:lnTo>
                <a:lnTo>
                  <a:pt x="7965" y="1052"/>
                </a:lnTo>
                <a:lnTo>
                  <a:pt x="7924" y="1173"/>
                </a:lnTo>
                <a:lnTo>
                  <a:pt x="7965" y="1335"/>
                </a:lnTo>
                <a:lnTo>
                  <a:pt x="8005" y="1416"/>
                </a:lnTo>
                <a:lnTo>
                  <a:pt x="8086" y="1497"/>
                </a:lnTo>
                <a:lnTo>
                  <a:pt x="8167" y="1537"/>
                </a:lnTo>
                <a:lnTo>
                  <a:pt x="8409" y="1537"/>
                </a:lnTo>
                <a:lnTo>
                  <a:pt x="8531" y="1456"/>
                </a:lnTo>
                <a:lnTo>
                  <a:pt x="8612" y="1335"/>
                </a:lnTo>
                <a:lnTo>
                  <a:pt x="8652" y="1214"/>
                </a:lnTo>
                <a:lnTo>
                  <a:pt x="8612" y="1052"/>
                </a:lnTo>
                <a:lnTo>
                  <a:pt x="8531" y="931"/>
                </a:lnTo>
                <a:lnTo>
                  <a:pt x="8450" y="850"/>
                </a:lnTo>
                <a:close/>
                <a:moveTo>
                  <a:pt x="18032" y="1092"/>
                </a:moveTo>
                <a:lnTo>
                  <a:pt x="17870" y="1133"/>
                </a:lnTo>
                <a:lnTo>
                  <a:pt x="17749" y="1173"/>
                </a:lnTo>
                <a:lnTo>
                  <a:pt x="17668" y="1295"/>
                </a:lnTo>
                <a:lnTo>
                  <a:pt x="17668" y="1456"/>
                </a:lnTo>
                <a:lnTo>
                  <a:pt x="17668" y="1578"/>
                </a:lnTo>
                <a:lnTo>
                  <a:pt x="17749" y="1699"/>
                </a:lnTo>
                <a:lnTo>
                  <a:pt x="17870" y="1780"/>
                </a:lnTo>
                <a:lnTo>
                  <a:pt x="17991" y="1820"/>
                </a:lnTo>
                <a:lnTo>
                  <a:pt x="18112" y="1780"/>
                </a:lnTo>
                <a:lnTo>
                  <a:pt x="18193" y="1739"/>
                </a:lnTo>
                <a:lnTo>
                  <a:pt x="18274" y="1699"/>
                </a:lnTo>
                <a:lnTo>
                  <a:pt x="18315" y="1618"/>
                </a:lnTo>
                <a:lnTo>
                  <a:pt x="18355" y="1456"/>
                </a:lnTo>
                <a:lnTo>
                  <a:pt x="18355" y="1335"/>
                </a:lnTo>
                <a:lnTo>
                  <a:pt x="18274" y="1214"/>
                </a:lnTo>
                <a:lnTo>
                  <a:pt x="18153" y="1133"/>
                </a:lnTo>
                <a:lnTo>
                  <a:pt x="18032" y="1092"/>
                </a:lnTo>
                <a:close/>
                <a:moveTo>
                  <a:pt x="6954" y="1416"/>
                </a:moveTo>
                <a:lnTo>
                  <a:pt x="6833" y="1456"/>
                </a:lnTo>
                <a:lnTo>
                  <a:pt x="6711" y="1578"/>
                </a:lnTo>
                <a:lnTo>
                  <a:pt x="6671" y="1699"/>
                </a:lnTo>
                <a:lnTo>
                  <a:pt x="6631" y="1820"/>
                </a:lnTo>
                <a:lnTo>
                  <a:pt x="6671" y="1941"/>
                </a:lnTo>
                <a:lnTo>
                  <a:pt x="6752" y="2022"/>
                </a:lnTo>
                <a:lnTo>
                  <a:pt x="6833" y="2103"/>
                </a:lnTo>
                <a:lnTo>
                  <a:pt x="6914" y="2144"/>
                </a:lnTo>
                <a:lnTo>
                  <a:pt x="6994" y="2144"/>
                </a:lnTo>
                <a:lnTo>
                  <a:pt x="7156" y="2103"/>
                </a:lnTo>
                <a:lnTo>
                  <a:pt x="7277" y="2022"/>
                </a:lnTo>
                <a:lnTo>
                  <a:pt x="7318" y="1901"/>
                </a:lnTo>
                <a:lnTo>
                  <a:pt x="7358" y="1739"/>
                </a:lnTo>
                <a:lnTo>
                  <a:pt x="7318" y="1618"/>
                </a:lnTo>
                <a:lnTo>
                  <a:pt x="7237" y="1497"/>
                </a:lnTo>
                <a:lnTo>
                  <a:pt x="7116" y="1456"/>
                </a:lnTo>
                <a:lnTo>
                  <a:pt x="6954" y="1416"/>
                </a:lnTo>
                <a:close/>
                <a:moveTo>
                  <a:pt x="19164" y="1780"/>
                </a:moveTo>
                <a:lnTo>
                  <a:pt x="19042" y="1820"/>
                </a:lnTo>
                <a:lnTo>
                  <a:pt x="18961" y="1941"/>
                </a:lnTo>
                <a:lnTo>
                  <a:pt x="18921" y="2063"/>
                </a:lnTo>
                <a:lnTo>
                  <a:pt x="18921" y="2184"/>
                </a:lnTo>
                <a:lnTo>
                  <a:pt x="18961" y="2305"/>
                </a:lnTo>
                <a:lnTo>
                  <a:pt x="19083" y="2427"/>
                </a:lnTo>
                <a:lnTo>
                  <a:pt x="19164" y="2467"/>
                </a:lnTo>
                <a:lnTo>
                  <a:pt x="19285" y="2467"/>
                </a:lnTo>
                <a:lnTo>
                  <a:pt x="19447" y="2427"/>
                </a:lnTo>
                <a:lnTo>
                  <a:pt x="19527" y="2386"/>
                </a:lnTo>
                <a:lnTo>
                  <a:pt x="19568" y="2305"/>
                </a:lnTo>
                <a:lnTo>
                  <a:pt x="19608" y="2184"/>
                </a:lnTo>
                <a:lnTo>
                  <a:pt x="19608" y="2022"/>
                </a:lnTo>
                <a:lnTo>
                  <a:pt x="19568" y="1901"/>
                </a:lnTo>
                <a:lnTo>
                  <a:pt x="19447" y="1820"/>
                </a:lnTo>
                <a:lnTo>
                  <a:pt x="19325" y="1780"/>
                </a:lnTo>
                <a:close/>
                <a:moveTo>
                  <a:pt x="5701" y="2184"/>
                </a:moveTo>
                <a:lnTo>
                  <a:pt x="5579" y="2224"/>
                </a:lnTo>
                <a:lnTo>
                  <a:pt x="5458" y="2346"/>
                </a:lnTo>
                <a:lnTo>
                  <a:pt x="5418" y="2467"/>
                </a:lnTo>
                <a:lnTo>
                  <a:pt x="5418" y="2588"/>
                </a:lnTo>
                <a:lnTo>
                  <a:pt x="5499" y="2710"/>
                </a:lnTo>
                <a:lnTo>
                  <a:pt x="5620" y="2831"/>
                </a:lnTo>
                <a:lnTo>
                  <a:pt x="5782" y="2871"/>
                </a:lnTo>
                <a:lnTo>
                  <a:pt x="5862" y="2871"/>
                </a:lnTo>
                <a:lnTo>
                  <a:pt x="5984" y="2831"/>
                </a:lnTo>
                <a:lnTo>
                  <a:pt x="6065" y="2710"/>
                </a:lnTo>
                <a:lnTo>
                  <a:pt x="6105" y="2588"/>
                </a:lnTo>
                <a:lnTo>
                  <a:pt x="6105" y="2467"/>
                </a:lnTo>
                <a:lnTo>
                  <a:pt x="6065" y="2305"/>
                </a:lnTo>
                <a:lnTo>
                  <a:pt x="5984" y="2224"/>
                </a:lnTo>
                <a:lnTo>
                  <a:pt x="5822" y="2184"/>
                </a:lnTo>
                <a:close/>
                <a:moveTo>
                  <a:pt x="20417" y="2548"/>
                </a:moveTo>
                <a:lnTo>
                  <a:pt x="20255" y="2629"/>
                </a:lnTo>
                <a:lnTo>
                  <a:pt x="20174" y="2710"/>
                </a:lnTo>
                <a:lnTo>
                  <a:pt x="20093" y="2831"/>
                </a:lnTo>
                <a:lnTo>
                  <a:pt x="20093" y="2952"/>
                </a:lnTo>
                <a:lnTo>
                  <a:pt x="20134" y="3114"/>
                </a:lnTo>
                <a:lnTo>
                  <a:pt x="20215" y="3195"/>
                </a:lnTo>
                <a:lnTo>
                  <a:pt x="20336" y="3276"/>
                </a:lnTo>
                <a:lnTo>
                  <a:pt x="20457" y="3276"/>
                </a:lnTo>
                <a:lnTo>
                  <a:pt x="20619" y="3235"/>
                </a:lnTo>
                <a:lnTo>
                  <a:pt x="20740" y="3154"/>
                </a:lnTo>
                <a:lnTo>
                  <a:pt x="20781" y="2993"/>
                </a:lnTo>
                <a:lnTo>
                  <a:pt x="20781" y="2871"/>
                </a:lnTo>
                <a:lnTo>
                  <a:pt x="20740" y="2750"/>
                </a:lnTo>
                <a:lnTo>
                  <a:pt x="20659" y="2629"/>
                </a:lnTo>
                <a:lnTo>
                  <a:pt x="20538" y="2588"/>
                </a:lnTo>
                <a:lnTo>
                  <a:pt x="20417" y="2548"/>
                </a:lnTo>
                <a:close/>
                <a:moveTo>
                  <a:pt x="4690" y="3033"/>
                </a:moveTo>
                <a:lnTo>
                  <a:pt x="4528" y="3073"/>
                </a:lnTo>
                <a:lnTo>
                  <a:pt x="4407" y="3114"/>
                </a:lnTo>
                <a:lnTo>
                  <a:pt x="4326" y="3235"/>
                </a:lnTo>
                <a:lnTo>
                  <a:pt x="4286" y="3356"/>
                </a:lnTo>
                <a:lnTo>
                  <a:pt x="4326" y="3518"/>
                </a:lnTo>
                <a:lnTo>
                  <a:pt x="4367" y="3639"/>
                </a:lnTo>
                <a:lnTo>
                  <a:pt x="4488" y="3720"/>
                </a:lnTo>
                <a:lnTo>
                  <a:pt x="4650" y="3761"/>
                </a:lnTo>
                <a:lnTo>
                  <a:pt x="4771" y="3720"/>
                </a:lnTo>
                <a:lnTo>
                  <a:pt x="4892" y="3680"/>
                </a:lnTo>
                <a:lnTo>
                  <a:pt x="4973" y="3559"/>
                </a:lnTo>
                <a:lnTo>
                  <a:pt x="5013" y="3437"/>
                </a:lnTo>
                <a:lnTo>
                  <a:pt x="4973" y="3276"/>
                </a:lnTo>
                <a:lnTo>
                  <a:pt x="4933" y="3154"/>
                </a:lnTo>
                <a:lnTo>
                  <a:pt x="4811" y="3073"/>
                </a:lnTo>
                <a:lnTo>
                  <a:pt x="4690" y="3033"/>
                </a:lnTo>
                <a:close/>
                <a:moveTo>
                  <a:pt x="21508" y="3478"/>
                </a:moveTo>
                <a:lnTo>
                  <a:pt x="21387" y="3518"/>
                </a:lnTo>
                <a:lnTo>
                  <a:pt x="21266" y="3599"/>
                </a:lnTo>
                <a:lnTo>
                  <a:pt x="21185" y="3720"/>
                </a:lnTo>
                <a:lnTo>
                  <a:pt x="21185" y="3842"/>
                </a:lnTo>
                <a:lnTo>
                  <a:pt x="21185" y="4003"/>
                </a:lnTo>
                <a:lnTo>
                  <a:pt x="21266" y="4125"/>
                </a:lnTo>
                <a:lnTo>
                  <a:pt x="21387" y="4165"/>
                </a:lnTo>
                <a:lnTo>
                  <a:pt x="21508" y="4205"/>
                </a:lnTo>
                <a:lnTo>
                  <a:pt x="21670" y="4165"/>
                </a:lnTo>
                <a:lnTo>
                  <a:pt x="21791" y="4084"/>
                </a:lnTo>
                <a:lnTo>
                  <a:pt x="21872" y="3963"/>
                </a:lnTo>
                <a:lnTo>
                  <a:pt x="21872" y="3842"/>
                </a:lnTo>
                <a:lnTo>
                  <a:pt x="21832" y="3720"/>
                </a:lnTo>
                <a:lnTo>
                  <a:pt x="21751" y="3599"/>
                </a:lnTo>
                <a:lnTo>
                  <a:pt x="21670" y="3518"/>
                </a:lnTo>
                <a:lnTo>
                  <a:pt x="21508" y="3478"/>
                </a:lnTo>
                <a:close/>
                <a:moveTo>
                  <a:pt x="3598" y="4044"/>
                </a:moveTo>
                <a:lnTo>
                  <a:pt x="3477" y="4084"/>
                </a:lnTo>
                <a:lnTo>
                  <a:pt x="3356" y="4165"/>
                </a:lnTo>
                <a:lnTo>
                  <a:pt x="3275" y="4286"/>
                </a:lnTo>
                <a:lnTo>
                  <a:pt x="3275" y="4408"/>
                </a:lnTo>
                <a:lnTo>
                  <a:pt x="3315" y="4529"/>
                </a:lnTo>
                <a:lnTo>
                  <a:pt x="3396" y="4650"/>
                </a:lnTo>
                <a:lnTo>
                  <a:pt x="3518" y="4731"/>
                </a:lnTo>
                <a:lnTo>
                  <a:pt x="3760" y="4731"/>
                </a:lnTo>
                <a:lnTo>
                  <a:pt x="3881" y="4610"/>
                </a:lnTo>
                <a:lnTo>
                  <a:pt x="3962" y="4529"/>
                </a:lnTo>
                <a:lnTo>
                  <a:pt x="4003" y="4367"/>
                </a:lnTo>
                <a:lnTo>
                  <a:pt x="3962" y="4246"/>
                </a:lnTo>
                <a:lnTo>
                  <a:pt x="3881" y="4125"/>
                </a:lnTo>
                <a:lnTo>
                  <a:pt x="3760" y="4044"/>
                </a:lnTo>
                <a:close/>
                <a:moveTo>
                  <a:pt x="22519" y="4529"/>
                </a:moveTo>
                <a:lnTo>
                  <a:pt x="22398" y="4569"/>
                </a:lnTo>
                <a:lnTo>
                  <a:pt x="22277" y="4610"/>
                </a:lnTo>
                <a:lnTo>
                  <a:pt x="22196" y="4731"/>
                </a:lnTo>
                <a:lnTo>
                  <a:pt x="22155" y="4852"/>
                </a:lnTo>
                <a:lnTo>
                  <a:pt x="22155" y="5014"/>
                </a:lnTo>
                <a:lnTo>
                  <a:pt x="22196" y="5135"/>
                </a:lnTo>
                <a:lnTo>
                  <a:pt x="22357" y="5216"/>
                </a:lnTo>
                <a:lnTo>
                  <a:pt x="22479" y="5257"/>
                </a:lnTo>
                <a:lnTo>
                  <a:pt x="22600" y="5216"/>
                </a:lnTo>
                <a:lnTo>
                  <a:pt x="22721" y="5176"/>
                </a:lnTo>
                <a:lnTo>
                  <a:pt x="22802" y="5054"/>
                </a:lnTo>
                <a:lnTo>
                  <a:pt x="22843" y="4933"/>
                </a:lnTo>
                <a:lnTo>
                  <a:pt x="22843" y="4812"/>
                </a:lnTo>
                <a:lnTo>
                  <a:pt x="22762" y="4691"/>
                </a:lnTo>
                <a:lnTo>
                  <a:pt x="22640" y="4569"/>
                </a:lnTo>
                <a:lnTo>
                  <a:pt x="22519" y="4529"/>
                </a:lnTo>
                <a:close/>
                <a:moveTo>
                  <a:pt x="2669" y="5135"/>
                </a:moveTo>
                <a:lnTo>
                  <a:pt x="2547" y="5176"/>
                </a:lnTo>
                <a:lnTo>
                  <a:pt x="2426" y="5297"/>
                </a:lnTo>
                <a:lnTo>
                  <a:pt x="2386" y="5418"/>
                </a:lnTo>
                <a:lnTo>
                  <a:pt x="2386" y="5540"/>
                </a:lnTo>
                <a:lnTo>
                  <a:pt x="2426" y="5661"/>
                </a:lnTo>
                <a:lnTo>
                  <a:pt x="2507" y="5782"/>
                </a:lnTo>
                <a:lnTo>
                  <a:pt x="2628" y="5823"/>
                </a:lnTo>
                <a:lnTo>
                  <a:pt x="2709" y="5863"/>
                </a:lnTo>
                <a:lnTo>
                  <a:pt x="2871" y="5823"/>
                </a:lnTo>
                <a:lnTo>
                  <a:pt x="3032" y="5701"/>
                </a:lnTo>
                <a:lnTo>
                  <a:pt x="3073" y="5580"/>
                </a:lnTo>
                <a:lnTo>
                  <a:pt x="3073" y="5418"/>
                </a:lnTo>
                <a:lnTo>
                  <a:pt x="3032" y="5297"/>
                </a:lnTo>
                <a:lnTo>
                  <a:pt x="2952" y="5216"/>
                </a:lnTo>
                <a:lnTo>
                  <a:pt x="2790" y="5135"/>
                </a:lnTo>
                <a:close/>
                <a:moveTo>
                  <a:pt x="23287" y="5701"/>
                </a:moveTo>
                <a:lnTo>
                  <a:pt x="23126" y="5742"/>
                </a:lnTo>
                <a:lnTo>
                  <a:pt x="23045" y="5863"/>
                </a:lnTo>
                <a:lnTo>
                  <a:pt x="22964" y="5984"/>
                </a:lnTo>
                <a:lnTo>
                  <a:pt x="22964" y="6106"/>
                </a:lnTo>
                <a:lnTo>
                  <a:pt x="23045" y="6227"/>
                </a:lnTo>
                <a:lnTo>
                  <a:pt x="23166" y="6348"/>
                </a:lnTo>
                <a:lnTo>
                  <a:pt x="23328" y="6389"/>
                </a:lnTo>
                <a:lnTo>
                  <a:pt x="23449" y="6389"/>
                </a:lnTo>
                <a:lnTo>
                  <a:pt x="23530" y="6348"/>
                </a:lnTo>
                <a:lnTo>
                  <a:pt x="23611" y="6267"/>
                </a:lnTo>
                <a:lnTo>
                  <a:pt x="23692" y="6106"/>
                </a:lnTo>
                <a:lnTo>
                  <a:pt x="23692" y="5984"/>
                </a:lnTo>
                <a:lnTo>
                  <a:pt x="23611" y="5863"/>
                </a:lnTo>
                <a:lnTo>
                  <a:pt x="23530" y="5742"/>
                </a:lnTo>
                <a:lnTo>
                  <a:pt x="23409" y="5701"/>
                </a:lnTo>
                <a:close/>
                <a:moveTo>
                  <a:pt x="1860" y="6348"/>
                </a:moveTo>
                <a:lnTo>
                  <a:pt x="1739" y="6429"/>
                </a:lnTo>
                <a:lnTo>
                  <a:pt x="1658" y="6510"/>
                </a:lnTo>
                <a:lnTo>
                  <a:pt x="1617" y="6672"/>
                </a:lnTo>
                <a:lnTo>
                  <a:pt x="1617" y="6793"/>
                </a:lnTo>
                <a:lnTo>
                  <a:pt x="1658" y="6914"/>
                </a:lnTo>
                <a:lnTo>
                  <a:pt x="1779" y="6995"/>
                </a:lnTo>
                <a:lnTo>
                  <a:pt x="1941" y="7035"/>
                </a:lnTo>
                <a:lnTo>
                  <a:pt x="2143" y="6995"/>
                </a:lnTo>
                <a:lnTo>
                  <a:pt x="2224" y="6955"/>
                </a:lnTo>
                <a:lnTo>
                  <a:pt x="2264" y="6874"/>
                </a:lnTo>
                <a:lnTo>
                  <a:pt x="2305" y="6752"/>
                </a:lnTo>
                <a:lnTo>
                  <a:pt x="2305" y="6591"/>
                </a:lnTo>
                <a:lnTo>
                  <a:pt x="2224" y="6469"/>
                </a:lnTo>
                <a:lnTo>
                  <a:pt x="2143" y="6389"/>
                </a:lnTo>
                <a:lnTo>
                  <a:pt x="1981" y="6348"/>
                </a:lnTo>
                <a:close/>
                <a:moveTo>
                  <a:pt x="23894" y="6955"/>
                </a:moveTo>
                <a:lnTo>
                  <a:pt x="23772" y="7076"/>
                </a:lnTo>
                <a:lnTo>
                  <a:pt x="23692" y="7157"/>
                </a:lnTo>
                <a:lnTo>
                  <a:pt x="23692" y="7318"/>
                </a:lnTo>
                <a:lnTo>
                  <a:pt x="23732" y="7440"/>
                </a:lnTo>
                <a:lnTo>
                  <a:pt x="23772" y="7521"/>
                </a:lnTo>
                <a:lnTo>
                  <a:pt x="23853" y="7601"/>
                </a:lnTo>
                <a:lnTo>
                  <a:pt x="23934" y="7642"/>
                </a:lnTo>
                <a:lnTo>
                  <a:pt x="24015" y="7642"/>
                </a:lnTo>
                <a:lnTo>
                  <a:pt x="24177" y="7601"/>
                </a:lnTo>
                <a:lnTo>
                  <a:pt x="24298" y="7521"/>
                </a:lnTo>
                <a:lnTo>
                  <a:pt x="24379" y="7399"/>
                </a:lnTo>
                <a:lnTo>
                  <a:pt x="24379" y="7278"/>
                </a:lnTo>
                <a:lnTo>
                  <a:pt x="24338" y="7116"/>
                </a:lnTo>
                <a:lnTo>
                  <a:pt x="24258" y="7035"/>
                </a:lnTo>
                <a:lnTo>
                  <a:pt x="24136" y="6955"/>
                </a:lnTo>
                <a:close/>
                <a:moveTo>
                  <a:pt x="1334" y="7601"/>
                </a:moveTo>
                <a:lnTo>
                  <a:pt x="1213" y="7642"/>
                </a:lnTo>
                <a:lnTo>
                  <a:pt x="1092" y="7723"/>
                </a:lnTo>
                <a:lnTo>
                  <a:pt x="1011" y="7844"/>
                </a:lnTo>
                <a:lnTo>
                  <a:pt x="971" y="7965"/>
                </a:lnTo>
                <a:lnTo>
                  <a:pt x="1011" y="8127"/>
                </a:lnTo>
                <a:lnTo>
                  <a:pt x="1092" y="8208"/>
                </a:lnTo>
                <a:lnTo>
                  <a:pt x="1173" y="8289"/>
                </a:lnTo>
                <a:lnTo>
                  <a:pt x="1334" y="8329"/>
                </a:lnTo>
                <a:lnTo>
                  <a:pt x="1415" y="8329"/>
                </a:lnTo>
                <a:lnTo>
                  <a:pt x="1537" y="8289"/>
                </a:lnTo>
                <a:lnTo>
                  <a:pt x="1617" y="8208"/>
                </a:lnTo>
                <a:lnTo>
                  <a:pt x="1658" y="8127"/>
                </a:lnTo>
                <a:lnTo>
                  <a:pt x="1698" y="7965"/>
                </a:lnTo>
                <a:lnTo>
                  <a:pt x="1658" y="7844"/>
                </a:lnTo>
                <a:lnTo>
                  <a:pt x="1577" y="7723"/>
                </a:lnTo>
                <a:lnTo>
                  <a:pt x="1456" y="7642"/>
                </a:lnTo>
                <a:lnTo>
                  <a:pt x="1334" y="7601"/>
                </a:lnTo>
                <a:close/>
                <a:moveTo>
                  <a:pt x="24460" y="8248"/>
                </a:moveTo>
                <a:lnTo>
                  <a:pt x="24338" y="8329"/>
                </a:lnTo>
                <a:lnTo>
                  <a:pt x="24258" y="8450"/>
                </a:lnTo>
                <a:lnTo>
                  <a:pt x="24258" y="8572"/>
                </a:lnTo>
                <a:lnTo>
                  <a:pt x="24258" y="8733"/>
                </a:lnTo>
                <a:lnTo>
                  <a:pt x="24298" y="8814"/>
                </a:lnTo>
                <a:lnTo>
                  <a:pt x="24379" y="8895"/>
                </a:lnTo>
                <a:lnTo>
                  <a:pt x="24500" y="8936"/>
                </a:lnTo>
                <a:lnTo>
                  <a:pt x="24702" y="8936"/>
                </a:lnTo>
                <a:lnTo>
                  <a:pt x="24824" y="8855"/>
                </a:lnTo>
                <a:lnTo>
                  <a:pt x="24904" y="8733"/>
                </a:lnTo>
                <a:lnTo>
                  <a:pt x="24945" y="8612"/>
                </a:lnTo>
                <a:lnTo>
                  <a:pt x="24945" y="8491"/>
                </a:lnTo>
                <a:lnTo>
                  <a:pt x="24864" y="8370"/>
                </a:lnTo>
                <a:lnTo>
                  <a:pt x="24743" y="8289"/>
                </a:lnTo>
                <a:lnTo>
                  <a:pt x="24621" y="8248"/>
                </a:lnTo>
                <a:close/>
                <a:moveTo>
                  <a:pt x="809" y="8976"/>
                </a:moveTo>
                <a:lnTo>
                  <a:pt x="688" y="9016"/>
                </a:lnTo>
                <a:lnTo>
                  <a:pt x="566" y="9097"/>
                </a:lnTo>
                <a:lnTo>
                  <a:pt x="526" y="9219"/>
                </a:lnTo>
                <a:lnTo>
                  <a:pt x="485" y="9340"/>
                </a:lnTo>
                <a:lnTo>
                  <a:pt x="526" y="9502"/>
                </a:lnTo>
                <a:lnTo>
                  <a:pt x="607" y="9582"/>
                </a:lnTo>
                <a:lnTo>
                  <a:pt x="768" y="9663"/>
                </a:lnTo>
                <a:lnTo>
                  <a:pt x="971" y="9663"/>
                </a:lnTo>
                <a:lnTo>
                  <a:pt x="1051" y="9582"/>
                </a:lnTo>
                <a:lnTo>
                  <a:pt x="1132" y="9502"/>
                </a:lnTo>
                <a:lnTo>
                  <a:pt x="1173" y="9421"/>
                </a:lnTo>
                <a:lnTo>
                  <a:pt x="1213" y="9259"/>
                </a:lnTo>
                <a:lnTo>
                  <a:pt x="1173" y="9138"/>
                </a:lnTo>
                <a:lnTo>
                  <a:pt x="1092" y="9057"/>
                </a:lnTo>
                <a:lnTo>
                  <a:pt x="930" y="8976"/>
                </a:lnTo>
                <a:close/>
                <a:moveTo>
                  <a:pt x="24904" y="9623"/>
                </a:moveTo>
                <a:lnTo>
                  <a:pt x="24783" y="9663"/>
                </a:lnTo>
                <a:lnTo>
                  <a:pt x="24702" y="9785"/>
                </a:lnTo>
                <a:lnTo>
                  <a:pt x="24662" y="9906"/>
                </a:lnTo>
                <a:lnTo>
                  <a:pt x="24662" y="10068"/>
                </a:lnTo>
                <a:lnTo>
                  <a:pt x="24702" y="10148"/>
                </a:lnTo>
                <a:lnTo>
                  <a:pt x="24783" y="10229"/>
                </a:lnTo>
                <a:lnTo>
                  <a:pt x="24864" y="10310"/>
                </a:lnTo>
                <a:lnTo>
                  <a:pt x="25066" y="10310"/>
                </a:lnTo>
                <a:lnTo>
                  <a:pt x="25187" y="10270"/>
                </a:lnTo>
                <a:lnTo>
                  <a:pt x="25309" y="10148"/>
                </a:lnTo>
                <a:lnTo>
                  <a:pt x="25349" y="10027"/>
                </a:lnTo>
                <a:lnTo>
                  <a:pt x="25349" y="9906"/>
                </a:lnTo>
                <a:lnTo>
                  <a:pt x="25268" y="9744"/>
                </a:lnTo>
                <a:lnTo>
                  <a:pt x="25187" y="9663"/>
                </a:lnTo>
                <a:lnTo>
                  <a:pt x="25066" y="9623"/>
                </a:lnTo>
                <a:close/>
                <a:moveTo>
                  <a:pt x="445" y="10351"/>
                </a:moveTo>
                <a:lnTo>
                  <a:pt x="324" y="10431"/>
                </a:lnTo>
                <a:lnTo>
                  <a:pt x="243" y="10512"/>
                </a:lnTo>
                <a:lnTo>
                  <a:pt x="162" y="10634"/>
                </a:lnTo>
                <a:lnTo>
                  <a:pt x="202" y="10795"/>
                </a:lnTo>
                <a:lnTo>
                  <a:pt x="243" y="10917"/>
                </a:lnTo>
                <a:lnTo>
                  <a:pt x="324" y="10997"/>
                </a:lnTo>
                <a:lnTo>
                  <a:pt x="485" y="11038"/>
                </a:lnTo>
                <a:lnTo>
                  <a:pt x="526" y="11078"/>
                </a:lnTo>
                <a:lnTo>
                  <a:pt x="647" y="11038"/>
                </a:lnTo>
                <a:lnTo>
                  <a:pt x="768" y="10997"/>
                </a:lnTo>
                <a:lnTo>
                  <a:pt x="849" y="10876"/>
                </a:lnTo>
                <a:lnTo>
                  <a:pt x="890" y="10755"/>
                </a:lnTo>
                <a:lnTo>
                  <a:pt x="890" y="10634"/>
                </a:lnTo>
                <a:lnTo>
                  <a:pt x="809" y="10512"/>
                </a:lnTo>
                <a:lnTo>
                  <a:pt x="728" y="10391"/>
                </a:lnTo>
                <a:lnTo>
                  <a:pt x="607" y="10351"/>
                </a:lnTo>
                <a:close/>
                <a:moveTo>
                  <a:pt x="25187" y="11038"/>
                </a:moveTo>
                <a:lnTo>
                  <a:pt x="25066" y="11078"/>
                </a:lnTo>
                <a:lnTo>
                  <a:pt x="24945" y="11159"/>
                </a:lnTo>
                <a:lnTo>
                  <a:pt x="24904" y="11280"/>
                </a:lnTo>
                <a:lnTo>
                  <a:pt x="24904" y="11402"/>
                </a:lnTo>
                <a:lnTo>
                  <a:pt x="24945" y="11523"/>
                </a:lnTo>
                <a:lnTo>
                  <a:pt x="24985" y="11644"/>
                </a:lnTo>
                <a:lnTo>
                  <a:pt x="25107" y="11685"/>
                </a:lnTo>
                <a:lnTo>
                  <a:pt x="25228" y="11725"/>
                </a:lnTo>
                <a:lnTo>
                  <a:pt x="25268" y="11725"/>
                </a:lnTo>
                <a:lnTo>
                  <a:pt x="25430" y="11685"/>
                </a:lnTo>
                <a:lnTo>
                  <a:pt x="25511" y="11604"/>
                </a:lnTo>
                <a:lnTo>
                  <a:pt x="25592" y="11483"/>
                </a:lnTo>
                <a:lnTo>
                  <a:pt x="25592" y="11321"/>
                </a:lnTo>
                <a:lnTo>
                  <a:pt x="25551" y="11200"/>
                </a:lnTo>
                <a:lnTo>
                  <a:pt x="25470" y="11078"/>
                </a:lnTo>
                <a:lnTo>
                  <a:pt x="25349" y="11038"/>
                </a:lnTo>
                <a:close/>
                <a:moveTo>
                  <a:pt x="405" y="11766"/>
                </a:moveTo>
                <a:lnTo>
                  <a:pt x="243" y="11806"/>
                </a:lnTo>
                <a:lnTo>
                  <a:pt x="122" y="11846"/>
                </a:lnTo>
                <a:lnTo>
                  <a:pt x="41" y="11968"/>
                </a:lnTo>
                <a:lnTo>
                  <a:pt x="0" y="12089"/>
                </a:lnTo>
                <a:lnTo>
                  <a:pt x="41" y="12251"/>
                </a:lnTo>
                <a:lnTo>
                  <a:pt x="122" y="12372"/>
                </a:lnTo>
                <a:lnTo>
                  <a:pt x="202" y="12453"/>
                </a:lnTo>
                <a:lnTo>
                  <a:pt x="364" y="12493"/>
                </a:lnTo>
                <a:lnTo>
                  <a:pt x="485" y="12453"/>
                </a:lnTo>
                <a:lnTo>
                  <a:pt x="607" y="12372"/>
                </a:lnTo>
                <a:lnTo>
                  <a:pt x="688" y="12291"/>
                </a:lnTo>
                <a:lnTo>
                  <a:pt x="728" y="12129"/>
                </a:lnTo>
                <a:lnTo>
                  <a:pt x="688" y="12008"/>
                </a:lnTo>
                <a:lnTo>
                  <a:pt x="647" y="11887"/>
                </a:lnTo>
                <a:lnTo>
                  <a:pt x="526" y="11806"/>
                </a:lnTo>
                <a:lnTo>
                  <a:pt x="405" y="11766"/>
                </a:lnTo>
                <a:close/>
                <a:moveTo>
                  <a:pt x="25187" y="12453"/>
                </a:moveTo>
                <a:lnTo>
                  <a:pt x="25066" y="12534"/>
                </a:lnTo>
                <a:lnTo>
                  <a:pt x="24985" y="12655"/>
                </a:lnTo>
                <a:lnTo>
                  <a:pt x="24985" y="12776"/>
                </a:lnTo>
                <a:lnTo>
                  <a:pt x="24985" y="12817"/>
                </a:lnTo>
                <a:lnTo>
                  <a:pt x="24985" y="12978"/>
                </a:lnTo>
                <a:lnTo>
                  <a:pt x="25066" y="13059"/>
                </a:lnTo>
                <a:lnTo>
                  <a:pt x="25187" y="13140"/>
                </a:lnTo>
                <a:lnTo>
                  <a:pt x="25309" y="13181"/>
                </a:lnTo>
                <a:lnTo>
                  <a:pt x="25470" y="13140"/>
                </a:lnTo>
                <a:lnTo>
                  <a:pt x="25592" y="13059"/>
                </a:lnTo>
                <a:lnTo>
                  <a:pt x="25632" y="12978"/>
                </a:lnTo>
                <a:lnTo>
                  <a:pt x="25673" y="12817"/>
                </a:lnTo>
                <a:lnTo>
                  <a:pt x="25673" y="12776"/>
                </a:lnTo>
                <a:lnTo>
                  <a:pt x="25632" y="12655"/>
                </a:lnTo>
                <a:lnTo>
                  <a:pt x="25592" y="12534"/>
                </a:lnTo>
                <a:lnTo>
                  <a:pt x="25470" y="12453"/>
                </a:lnTo>
                <a:close/>
                <a:moveTo>
                  <a:pt x="364" y="13181"/>
                </a:moveTo>
                <a:lnTo>
                  <a:pt x="202" y="13221"/>
                </a:lnTo>
                <a:lnTo>
                  <a:pt x="122" y="13302"/>
                </a:lnTo>
                <a:lnTo>
                  <a:pt x="41" y="13423"/>
                </a:lnTo>
                <a:lnTo>
                  <a:pt x="0" y="13585"/>
                </a:lnTo>
                <a:lnTo>
                  <a:pt x="41" y="13706"/>
                </a:lnTo>
                <a:lnTo>
                  <a:pt x="122" y="13787"/>
                </a:lnTo>
                <a:lnTo>
                  <a:pt x="243" y="13868"/>
                </a:lnTo>
                <a:lnTo>
                  <a:pt x="364" y="13908"/>
                </a:lnTo>
                <a:lnTo>
                  <a:pt x="405" y="13908"/>
                </a:lnTo>
                <a:lnTo>
                  <a:pt x="526" y="13868"/>
                </a:lnTo>
                <a:lnTo>
                  <a:pt x="647" y="13787"/>
                </a:lnTo>
                <a:lnTo>
                  <a:pt x="688" y="13666"/>
                </a:lnTo>
                <a:lnTo>
                  <a:pt x="728" y="13544"/>
                </a:lnTo>
                <a:lnTo>
                  <a:pt x="688" y="13383"/>
                </a:lnTo>
                <a:lnTo>
                  <a:pt x="607" y="13302"/>
                </a:lnTo>
                <a:lnTo>
                  <a:pt x="485" y="13221"/>
                </a:lnTo>
                <a:lnTo>
                  <a:pt x="364" y="13181"/>
                </a:lnTo>
                <a:close/>
                <a:moveTo>
                  <a:pt x="25147" y="13908"/>
                </a:moveTo>
                <a:lnTo>
                  <a:pt x="25026" y="13949"/>
                </a:lnTo>
                <a:lnTo>
                  <a:pt x="24945" y="14070"/>
                </a:lnTo>
                <a:lnTo>
                  <a:pt x="24904" y="14191"/>
                </a:lnTo>
                <a:lnTo>
                  <a:pt x="24904" y="14353"/>
                </a:lnTo>
                <a:lnTo>
                  <a:pt x="24985" y="14474"/>
                </a:lnTo>
                <a:lnTo>
                  <a:pt x="25066" y="14555"/>
                </a:lnTo>
                <a:lnTo>
                  <a:pt x="25187" y="14596"/>
                </a:lnTo>
                <a:lnTo>
                  <a:pt x="25228" y="14596"/>
                </a:lnTo>
                <a:lnTo>
                  <a:pt x="25390" y="14555"/>
                </a:lnTo>
                <a:lnTo>
                  <a:pt x="25470" y="14515"/>
                </a:lnTo>
                <a:lnTo>
                  <a:pt x="25551" y="14393"/>
                </a:lnTo>
                <a:lnTo>
                  <a:pt x="25592" y="14272"/>
                </a:lnTo>
                <a:lnTo>
                  <a:pt x="25592" y="14151"/>
                </a:lnTo>
                <a:lnTo>
                  <a:pt x="25511" y="14030"/>
                </a:lnTo>
                <a:lnTo>
                  <a:pt x="25430" y="13949"/>
                </a:lnTo>
                <a:lnTo>
                  <a:pt x="25268" y="13908"/>
                </a:lnTo>
                <a:close/>
                <a:moveTo>
                  <a:pt x="485" y="14596"/>
                </a:moveTo>
                <a:lnTo>
                  <a:pt x="324" y="14676"/>
                </a:lnTo>
                <a:lnTo>
                  <a:pt x="243" y="14757"/>
                </a:lnTo>
                <a:lnTo>
                  <a:pt x="202" y="14879"/>
                </a:lnTo>
                <a:lnTo>
                  <a:pt x="202" y="15040"/>
                </a:lnTo>
                <a:lnTo>
                  <a:pt x="243" y="15162"/>
                </a:lnTo>
                <a:lnTo>
                  <a:pt x="324" y="15242"/>
                </a:lnTo>
                <a:lnTo>
                  <a:pt x="405" y="15283"/>
                </a:lnTo>
                <a:lnTo>
                  <a:pt x="526" y="15323"/>
                </a:lnTo>
                <a:lnTo>
                  <a:pt x="607" y="15323"/>
                </a:lnTo>
                <a:lnTo>
                  <a:pt x="728" y="15242"/>
                </a:lnTo>
                <a:lnTo>
                  <a:pt x="809" y="15162"/>
                </a:lnTo>
                <a:lnTo>
                  <a:pt x="890" y="15040"/>
                </a:lnTo>
                <a:lnTo>
                  <a:pt x="890" y="14919"/>
                </a:lnTo>
                <a:lnTo>
                  <a:pt x="849" y="14757"/>
                </a:lnTo>
                <a:lnTo>
                  <a:pt x="728" y="14676"/>
                </a:lnTo>
                <a:lnTo>
                  <a:pt x="607" y="14636"/>
                </a:lnTo>
                <a:lnTo>
                  <a:pt x="485" y="14596"/>
                </a:lnTo>
                <a:close/>
                <a:moveTo>
                  <a:pt x="24945" y="15283"/>
                </a:moveTo>
                <a:lnTo>
                  <a:pt x="24824" y="15364"/>
                </a:lnTo>
                <a:lnTo>
                  <a:pt x="24702" y="15445"/>
                </a:lnTo>
                <a:lnTo>
                  <a:pt x="24662" y="15566"/>
                </a:lnTo>
                <a:lnTo>
                  <a:pt x="24662" y="15728"/>
                </a:lnTo>
                <a:lnTo>
                  <a:pt x="24702" y="15849"/>
                </a:lnTo>
                <a:lnTo>
                  <a:pt x="24783" y="15930"/>
                </a:lnTo>
                <a:lnTo>
                  <a:pt x="24904" y="16011"/>
                </a:lnTo>
                <a:lnTo>
                  <a:pt x="24985" y="16011"/>
                </a:lnTo>
                <a:lnTo>
                  <a:pt x="25107" y="15970"/>
                </a:lnTo>
                <a:lnTo>
                  <a:pt x="25228" y="15930"/>
                </a:lnTo>
                <a:lnTo>
                  <a:pt x="25309" y="15849"/>
                </a:lnTo>
                <a:lnTo>
                  <a:pt x="25349" y="15728"/>
                </a:lnTo>
                <a:lnTo>
                  <a:pt x="25349" y="15606"/>
                </a:lnTo>
                <a:lnTo>
                  <a:pt x="25309" y="15445"/>
                </a:lnTo>
                <a:lnTo>
                  <a:pt x="25228" y="15364"/>
                </a:lnTo>
                <a:lnTo>
                  <a:pt x="25066" y="15323"/>
                </a:lnTo>
                <a:lnTo>
                  <a:pt x="24945" y="15283"/>
                </a:lnTo>
                <a:close/>
                <a:moveTo>
                  <a:pt x="768" y="16011"/>
                </a:moveTo>
                <a:lnTo>
                  <a:pt x="647" y="16091"/>
                </a:lnTo>
                <a:lnTo>
                  <a:pt x="526" y="16172"/>
                </a:lnTo>
                <a:lnTo>
                  <a:pt x="485" y="16294"/>
                </a:lnTo>
                <a:lnTo>
                  <a:pt x="526" y="16455"/>
                </a:lnTo>
                <a:lnTo>
                  <a:pt x="566" y="16536"/>
                </a:lnTo>
                <a:lnTo>
                  <a:pt x="647" y="16617"/>
                </a:lnTo>
                <a:lnTo>
                  <a:pt x="728" y="16698"/>
                </a:lnTo>
                <a:lnTo>
                  <a:pt x="971" y="16698"/>
                </a:lnTo>
                <a:lnTo>
                  <a:pt x="1092" y="16617"/>
                </a:lnTo>
                <a:lnTo>
                  <a:pt x="1173" y="16536"/>
                </a:lnTo>
                <a:lnTo>
                  <a:pt x="1213" y="16374"/>
                </a:lnTo>
                <a:lnTo>
                  <a:pt x="1213" y="16253"/>
                </a:lnTo>
                <a:lnTo>
                  <a:pt x="1132" y="16132"/>
                </a:lnTo>
                <a:lnTo>
                  <a:pt x="1011" y="16051"/>
                </a:lnTo>
                <a:lnTo>
                  <a:pt x="890" y="16011"/>
                </a:lnTo>
                <a:close/>
                <a:moveTo>
                  <a:pt x="24581" y="16657"/>
                </a:moveTo>
                <a:lnTo>
                  <a:pt x="24460" y="16698"/>
                </a:lnTo>
                <a:lnTo>
                  <a:pt x="24338" y="16779"/>
                </a:lnTo>
                <a:lnTo>
                  <a:pt x="24258" y="16900"/>
                </a:lnTo>
                <a:lnTo>
                  <a:pt x="24258" y="17021"/>
                </a:lnTo>
                <a:lnTo>
                  <a:pt x="24298" y="17183"/>
                </a:lnTo>
                <a:lnTo>
                  <a:pt x="24379" y="17264"/>
                </a:lnTo>
                <a:lnTo>
                  <a:pt x="24500" y="17345"/>
                </a:lnTo>
                <a:lnTo>
                  <a:pt x="24621" y="17385"/>
                </a:lnTo>
                <a:lnTo>
                  <a:pt x="24702" y="17345"/>
                </a:lnTo>
                <a:lnTo>
                  <a:pt x="24824" y="17304"/>
                </a:lnTo>
                <a:lnTo>
                  <a:pt x="24864" y="17223"/>
                </a:lnTo>
                <a:lnTo>
                  <a:pt x="24945" y="17143"/>
                </a:lnTo>
                <a:lnTo>
                  <a:pt x="24945" y="16981"/>
                </a:lnTo>
                <a:lnTo>
                  <a:pt x="24904" y="16860"/>
                </a:lnTo>
                <a:lnTo>
                  <a:pt x="24824" y="16738"/>
                </a:lnTo>
                <a:lnTo>
                  <a:pt x="24702" y="16698"/>
                </a:lnTo>
                <a:lnTo>
                  <a:pt x="24581" y="16657"/>
                </a:lnTo>
                <a:close/>
                <a:moveTo>
                  <a:pt x="1334" y="17345"/>
                </a:moveTo>
                <a:lnTo>
                  <a:pt x="1213" y="17385"/>
                </a:lnTo>
                <a:lnTo>
                  <a:pt x="1092" y="17426"/>
                </a:lnTo>
                <a:lnTo>
                  <a:pt x="1011" y="17547"/>
                </a:lnTo>
                <a:lnTo>
                  <a:pt x="971" y="17709"/>
                </a:lnTo>
                <a:lnTo>
                  <a:pt x="1011" y="17830"/>
                </a:lnTo>
                <a:lnTo>
                  <a:pt x="1051" y="17911"/>
                </a:lnTo>
                <a:lnTo>
                  <a:pt x="1132" y="17992"/>
                </a:lnTo>
                <a:lnTo>
                  <a:pt x="1254" y="18032"/>
                </a:lnTo>
                <a:lnTo>
                  <a:pt x="1456" y="18032"/>
                </a:lnTo>
                <a:lnTo>
                  <a:pt x="1577" y="17951"/>
                </a:lnTo>
                <a:lnTo>
                  <a:pt x="1658" y="17830"/>
                </a:lnTo>
                <a:lnTo>
                  <a:pt x="1698" y="17709"/>
                </a:lnTo>
                <a:lnTo>
                  <a:pt x="1658" y="17547"/>
                </a:lnTo>
                <a:lnTo>
                  <a:pt x="1577" y="17426"/>
                </a:lnTo>
                <a:lnTo>
                  <a:pt x="1456" y="17345"/>
                </a:lnTo>
                <a:close/>
                <a:moveTo>
                  <a:pt x="23934" y="17992"/>
                </a:moveTo>
                <a:lnTo>
                  <a:pt x="23813" y="18072"/>
                </a:lnTo>
                <a:lnTo>
                  <a:pt x="23732" y="18153"/>
                </a:lnTo>
                <a:lnTo>
                  <a:pt x="23692" y="18315"/>
                </a:lnTo>
                <a:lnTo>
                  <a:pt x="23692" y="18436"/>
                </a:lnTo>
                <a:lnTo>
                  <a:pt x="23772" y="18558"/>
                </a:lnTo>
                <a:lnTo>
                  <a:pt x="23894" y="18638"/>
                </a:lnTo>
                <a:lnTo>
                  <a:pt x="24055" y="18679"/>
                </a:lnTo>
                <a:lnTo>
                  <a:pt x="24136" y="18679"/>
                </a:lnTo>
                <a:lnTo>
                  <a:pt x="24217" y="18638"/>
                </a:lnTo>
                <a:lnTo>
                  <a:pt x="24298" y="18558"/>
                </a:lnTo>
                <a:lnTo>
                  <a:pt x="24379" y="18477"/>
                </a:lnTo>
                <a:lnTo>
                  <a:pt x="24419" y="18355"/>
                </a:lnTo>
                <a:lnTo>
                  <a:pt x="24379" y="18234"/>
                </a:lnTo>
                <a:lnTo>
                  <a:pt x="24298" y="18113"/>
                </a:lnTo>
                <a:lnTo>
                  <a:pt x="24217" y="17992"/>
                </a:lnTo>
                <a:close/>
                <a:moveTo>
                  <a:pt x="1941" y="18598"/>
                </a:moveTo>
                <a:lnTo>
                  <a:pt x="1779" y="18679"/>
                </a:lnTo>
                <a:lnTo>
                  <a:pt x="1698" y="18760"/>
                </a:lnTo>
                <a:lnTo>
                  <a:pt x="1617" y="18881"/>
                </a:lnTo>
                <a:lnTo>
                  <a:pt x="1617" y="19002"/>
                </a:lnTo>
                <a:lnTo>
                  <a:pt x="1658" y="19164"/>
                </a:lnTo>
                <a:lnTo>
                  <a:pt x="1698" y="19204"/>
                </a:lnTo>
                <a:lnTo>
                  <a:pt x="1779" y="19285"/>
                </a:lnTo>
                <a:lnTo>
                  <a:pt x="1981" y="19326"/>
                </a:lnTo>
                <a:lnTo>
                  <a:pt x="2143" y="19285"/>
                </a:lnTo>
                <a:lnTo>
                  <a:pt x="2264" y="19204"/>
                </a:lnTo>
                <a:lnTo>
                  <a:pt x="2305" y="19083"/>
                </a:lnTo>
                <a:lnTo>
                  <a:pt x="2305" y="18921"/>
                </a:lnTo>
                <a:lnTo>
                  <a:pt x="2264" y="18800"/>
                </a:lnTo>
                <a:lnTo>
                  <a:pt x="2183" y="18679"/>
                </a:lnTo>
                <a:lnTo>
                  <a:pt x="2062" y="18638"/>
                </a:lnTo>
                <a:lnTo>
                  <a:pt x="1941" y="18598"/>
                </a:lnTo>
                <a:close/>
                <a:moveTo>
                  <a:pt x="23287" y="19204"/>
                </a:moveTo>
                <a:lnTo>
                  <a:pt x="23126" y="19285"/>
                </a:lnTo>
                <a:lnTo>
                  <a:pt x="23045" y="19366"/>
                </a:lnTo>
                <a:lnTo>
                  <a:pt x="23004" y="19528"/>
                </a:lnTo>
                <a:lnTo>
                  <a:pt x="23004" y="19649"/>
                </a:lnTo>
                <a:lnTo>
                  <a:pt x="23045" y="19770"/>
                </a:lnTo>
                <a:lnTo>
                  <a:pt x="23166" y="19851"/>
                </a:lnTo>
                <a:lnTo>
                  <a:pt x="23247" y="19932"/>
                </a:lnTo>
                <a:lnTo>
                  <a:pt x="23328" y="19932"/>
                </a:lnTo>
                <a:lnTo>
                  <a:pt x="23530" y="19892"/>
                </a:lnTo>
                <a:lnTo>
                  <a:pt x="23651" y="19770"/>
                </a:lnTo>
                <a:lnTo>
                  <a:pt x="23692" y="19649"/>
                </a:lnTo>
                <a:lnTo>
                  <a:pt x="23692" y="19487"/>
                </a:lnTo>
                <a:lnTo>
                  <a:pt x="23651" y="19366"/>
                </a:lnTo>
                <a:lnTo>
                  <a:pt x="23530" y="19285"/>
                </a:lnTo>
                <a:lnTo>
                  <a:pt x="23409" y="19204"/>
                </a:lnTo>
                <a:close/>
                <a:moveTo>
                  <a:pt x="2669" y="19811"/>
                </a:moveTo>
                <a:lnTo>
                  <a:pt x="2547" y="19892"/>
                </a:lnTo>
                <a:lnTo>
                  <a:pt x="2426" y="19973"/>
                </a:lnTo>
                <a:lnTo>
                  <a:pt x="2386" y="20094"/>
                </a:lnTo>
                <a:lnTo>
                  <a:pt x="2386" y="20256"/>
                </a:lnTo>
                <a:lnTo>
                  <a:pt x="2466" y="20377"/>
                </a:lnTo>
                <a:lnTo>
                  <a:pt x="2588" y="20498"/>
                </a:lnTo>
                <a:lnTo>
                  <a:pt x="2749" y="20539"/>
                </a:lnTo>
                <a:lnTo>
                  <a:pt x="2830" y="20498"/>
                </a:lnTo>
                <a:lnTo>
                  <a:pt x="2952" y="20458"/>
                </a:lnTo>
                <a:lnTo>
                  <a:pt x="3032" y="20336"/>
                </a:lnTo>
                <a:lnTo>
                  <a:pt x="3073" y="20215"/>
                </a:lnTo>
                <a:lnTo>
                  <a:pt x="3073" y="20094"/>
                </a:lnTo>
                <a:lnTo>
                  <a:pt x="3032" y="19973"/>
                </a:lnTo>
                <a:lnTo>
                  <a:pt x="2911" y="19851"/>
                </a:lnTo>
                <a:lnTo>
                  <a:pt x="2790" y="19811"/>
                </a:lnTo>
                <a:close/>
                <a:moveTo>
                  <a:pt x="22479" y="20377"/>
                </a:moveTo>
                <a:lnTo>
                  <a:pt x="22357" y="20417"/>
                </a:lnTo>
                <a:lnTo>
                  <a:pt x="22236" y="20498"/>
                </a:lnTo>
                <a:lnTo>
                  <a:pt x="22155" y="20619"/>
                </a:lnTo>
                <a:lnTo>
                  <a:pt x="22155" y="20741"/>
                </a:lnTo>
                <a:lnTo>
                  <a:pt x="22196" y="20902"/>
                </a:lnTo>
                <a:lnTo>
                  <a:pt x="22277" y="20983"/>
                </a:lnTo>
                <a:lnTo>
                  <a:pt x="22398" y="21064"/>
                </a:lnTo>
                <a:lnTo>
                  <a:pt x="22640" y="21064"/>
                </a:lnTo>
                <a:lnTo>
                  <a:pt x="22762" y="20943"/>
                </a:lnTo>
                <a:lnTo>
                  <a:pt x="22843" y="20822"/>
                </a:lnTo>
                <a:lnTo>
                  <a:pt x="22843" y="20700"/>
                </a:lnTo>
                <a:lnTo>
                  <a:pt x="22802" y="20539"/>
                </a:lnTo>
                <a:lnTo>
                  <a:pt x="22721" y="20458"/>
                </a:lnTo>
                <a:lnTo>
                  <a:pt x="22600" y="20377"/>
                </a:lnTo>
                <a:close/>
                <a:moveTo>
                  <a:pt x="3639" y="20902"/>
                </a:moveTo>
                <a:lnTo>
                  <a:pt x="3518" y="20943"/>
                </a:lnTo>
                <a:lnTo>
                  <a:pt x="3396" y="21024"/>
                </a:lnTo>
                <a:lnTo>
                  <a:pt x="3315" y="21105"/>
                </a:lnTo>
                <a:lnTo>
                  <a:pt x="3275" y="21266"/>
                </a:lnTo>
                <a:lnTo>
                  <a:pt x="3315" y="21388"/>
                </a:lnTo>
                <a:lnTo>
                  <a:pt x="3396" y="21509"/>
                </a:lnTo>
                <a:lnTo>
                  <a:pt x="3518" y="21590"/>
                </a:lnTo>
                <a:lnTo>
                  <a:pt x="3639" y="21630"/>
                </a:lnTo>
                <a:lnTo>
                  <a:pt x="3760" y="21590"/>
                </a:lnTo>
                <a:lnTo>
                  <a:pt x="3881" y="21549"/>
                </a:lnTo>
                <a:lnTo>
                  <a:pt x="3962" y="21428"/>
                </a:lnTo>
                <a:lnTo>
                  <a:pt x="4003" y="21266"/>
                </a:lnTo>
                <a:lnTo>
                  <a:pt x="3962" y="21145"/>
                </a:lnTo>
                <a:lnTo>
                  <a:pt x="3922" y="21024"/>
                </a:lnTo>
                <a:lnTo>
                  <a:pt x="3801" y="20943"/>
                </a:lnTo>
                <a:lnTo>
                  <a:pt x="3639" y="20902"/>
                </a:lnTo>
                <a:close/>
                <a:moveTo>
                  <a:pt x="21428" y="21428"/>
                </a:moveTo>
                <a:lnTo>
                  <a:pt x="21306" y="21509"/>
                </a:lnTo>
                <a:lnTo>
                  <a:pt x="21225" y="21630"/>
                </a:lnTo>
                <a:lnTo>
                  <a:pt x="21185" y="21751"/>
                </a:lnTo>
                <a:lnTo>
                  <a:pt x="21225" y="21913"/>
                </a:lnTo>
                <a:lnTo>
                  <a:pt x="21306" y="22034"/>
                </a:lnTo>
                <a:lnTo>
                  <a:pt x="21387" y="22115"/>
                </a:lnTo>
                <a:lnTo>
                  <a:pt x="21670" y="22115"/>
                </a:lnTo>
                <a:lnTo>
                  <a:pt x="21791" y="22034"/>
                </a:lnTo>
                <a:lnTo>
                  <a:pt x="21872" y="21913"/>
                </a:lnTo>
                <a:lnTo>
                  <a:pt x="21913" y="21792"/>
                </a:lnTo>
                <a:lnTo>
                  <a:pt x="21872" y="21630"/>
                </a:lnTo>
                <a:lnTo>
                  <a:pt x="21791" y="21509"/>
                </a:lnTo>
                <a:lnTo>
                  <a:pt x="21670" y="21428"/>
                </a:lnTo>
                <a:close/>
                <a:moveTo>
                  <a:pt x="4650" y="21913"/>
                </a:moveTo>
                <a:lnTo>
                  <a:pt x="4528" y="21954"/>
                </a:lnTo>
                <a:lnTo>
                  <a:pt x="4407" y="22034"/>
                </a:lnTo>
                <a:lnTo>
                  <a:pt x="4326" y="22156"/>
                </a:lnTo>
                <a:lnTo>
                  <a:pt x="4326" y="22277"/>
                </a:lnTo>
                <a:lnTo>
                  <a:pt x="4367" y="22439"/>
                </a:lnTo>
                <a:lnTo>
                  <a:pt x="4447" y="22520"/>
                </a:lnTo>
                <a:lnTo>
                  <a:pt x="4528" y="22600"/>
                </a:lnTo>
                <a:lnTo>
                  <a:pt x="4811" y="22600"/>
                </a:lnTo>
                <a:lnTo>
                  <a:pt x="4933" y="22479"/>
                </a:lnTo>
                <a:lnTo>
                  <a:pt x="5013" y="22358"/>
                </a:lnTo>
                <a:lnTo>
                  <a:pt x="5013" y="22237"/>
                </a:lnTo>
                <a:lnTo>
                  <a:pt x="4973" y="22115"/>
                </a:lnTo>
                <a:lnTo>
                  <a:pt x="4892" y="21994"/>
                </a:lnTo>
                <a:lnTo>
                  <a:pt x="4771" y="21913"/>
                </a:lnTo>
                <a:close/>
                <a:moveTo>
                  <a:pt x="20376" y="22358"/>
                </a:moveTo>
                <a:lnTo>
                  <a:pt x="20255" y="22439"/>
                </a:lnTo>
                <a:lnTo>
                  <a:pt x="20174" y="22520"/>
                </a:lnTo>
                <a:lnTo>
                  <a:pt x="20093" y="22681"/>
                </a:lnTo>
                <a:lnTo>
                  <a:pt x="20134" y="22803"/>
                </a:lnTo>
                <a:lnTo>
                  <a:pt x="20174" y="22924"/>
                </a:lnTo>
                <a:lnTo>
                  <a:pt x="20296" y="23045"/>
                </a:lnTo>
                <a:lnTo>
                  <a:pt x="20579" y="23045"/>
                </a:lnTo>
                <a:lnTo>
                  <a:pt x="20700" y="23005"/>
                </a:lnTo>
                <a:lnTo>
                  <a:pt x="20781" y="22883"/>
                </a:lnTo>
                <a:lnTo>
                  <a:pt x="20821" y="22762"/>
                </a:lnTo>
                <a:lnTo>
                  <a:pt x="20821" y="22600"/>
                </a:lnTo>
                <a:lnTo>
                  <a:pt x="20740" y="22479"/>
                </a:lnTo>
                <a:lnTo>
                  <a:pt x="20619" y="22398"/>
                </a:lnTo>
                <a:lnTo>
                  <a:pt x="20498" y="22358"/>
                </a:lnTo>
                <a:close/>
                <a:moveTo>
                  <a:pt x="5741" y="22803"/>
                </a:moveTo>
                <a:lnTo>
                  <a:pt x="5620" y="22843"/>
                </a:lnTo>
                <a:lnTo>
                  <a:pt x="5499" y="22924"/>
                </a:lnTo>
                <a:lnTo>
                  <a:pt x="5458" y="23045"/>
                </a:lnTo>
                <a:lnTo>
                  <a:pt x="5458" y="23207"/>
                </a:lnTo>
                <a:lnTo>
                  <a:pt x="5499" y="23328"/>
                </a:lnTo>
                <a:lnTo>
                  <a:pt x="5579" y="23409"/>
                </a:lnTo>
                <a:lnTo>
                  <a:pt x="5701" y="23490"/>
                </a:lnTo>
                <a:lnTo>
                  <a:pt x="5782" y="23490"/>
                </a:lnTo>
                <a:lnTo>
                  <a:pt x="5943" y="23449"/>
                </a:lnTo>
                <a:lnTo>
                  <a:pt x="6105" y="23328"/>
                </a:lnTo>
                <a:lnTo>
                  <a:pt x="6145" y="23207"/>
                </a:lnTo>
                <a:lnTo>
                  <a:pt x="6145" y="23086"/>
                </a:lnTo>
                <a:lnTo>
                  <a:pt x="6105" y="22924"/>
                </a:lnTo>
                <a:lnTo>
                  <a:pt x="5984" y="22843"/>
                </a:lnTo>
                <a:lnTo>
                  <a:pt x="5862" y="22803"/>
                </a:lnTo>
                <a:close/>
                <a:moveTo>
                  <a:pt x="19244" y="23166"/>
                </a:moveTo>
                <a:lnTo>
                  <a:pt x="19123" y="23207"/>
                </a:lnTo>
                <a:lnTo>
                  <a:pt x="19002" y="23288"/>
                </a:lnTo>
                <a:lnTo>
                  <a:pt x="18961" y="23409"/>
                </a:lnTo>
                <a:lnTo>
                  <a:pt x="18921" y="23571"/>
                </a:lnTo>
                <a:lnTo>
                  <a:pt x="19002" y="23692"/>
                </a:lnTo>
                <a:lnTo>
                  <a:pt x="19042" y="23773"/>
                </a:lnTo>
                <a:lnTo>
                  <a:pt x="19123" y="23813"/>
                </a:lnTo>
                <a:lnTo>
                  <a:pt x="19285" y="23854"/>
                </a:lnTo>
                <a:lnTo>
                  <a:pt x="19366" y="23854"/>
                </a:lnTo>
                <a:lnTo>
                  <a:pt x="19487" y="23813"/>
                </a:lnTo>
                <a:lnTo>
                  <a:pt x="19568" y="23732"/>
                </a:lnTo>
                <a:lnTo>
                  <a:pt x="19649" y="23611"/>
                </a:lnTo>
                <a:lnTo>
                  <a:pt x="19649" y="23449"/>
                </a:lnTo>
                <a:lnTo>
                  <a:pt x="19608" y="23328"/>
                </a:lnTo>
                <a:lnTo>
                  <a:pt x="19487" y="23207"/>
                </a:lnTo>
                <a:lnTo>
                  <a:pt x="19366" y="23166"/>
                </a:lnTo>
                <a:close/>
                <a:moveTo>
                  <a:pt x="6914" y="23530"/>
                </a:moveTo>
                <a:lnTo>
                  <a:pt x="6792" y="23611"/>
                </a:lnTo>
                <a:lnTo>
                  <a:pt x="6711" y="23692"/>
                </a:lnTo>
                <a:lnTo>
                  <a:pt x="6671" y="23854"/>
                </a:lnTo>
                <a:lnTo>
                  <a:pt x="6671" y="23975"/>
                </a:lnTo>
                <a:lnTo>
                  <a:pt x="6752" y="24096"/>
                </a:lnTo>
                <a:lnTo>
                  <a:pt x="6833" y="24177"/>
                </a:lnTo>
                <a:lnTo>
                  <a:pt x="7035" y="24218"/>
                </a:lnTo>
                <a:lnTo>
                  <a:pt x="7116" y="24218"/>
                </a:lnTo>
                <a:lnTo>
                  <a:pt x="7197" y="24177"/>
                </a:lnTo>
                <a:lnTo>
                  <a:pt x="7277" y="24096"/>
                </a:lnTo>
                <a:lnTo>
                  <a:pt x="7318" y="24015"/>
                </a:lnTo>
                <a:lnTo>
                  <a:pt x="7358" y="23894"/>
                </a:lnTo>
                <a:lnTo>
                  <a:pt x="7358" y="23773"/>
                </a:lnTo>
                <a:lnTo>
                  <a:pt x="7277" y="23652"/>
                </a:lnTo>
                <a:lnTo>
                  <a:pt x="7197" y="23571"/>
                </a:lnTo>
                <a:lnTo>
                  <a:pt x="7035" y="23530"/>
                </a:lnTo>
                <a:close/>
                <a:moveTo>
                  <a:pt x="18032" y="23813"/>
                </a:moveTo>
                <a:lnTo>
                  <a:pt x="17870" y="23854"/>
                </a:lnTo>
                <a:lnTo>
                  <a:pt x="17749" y="23935"/>
                </a:lnTo>
                <a:lnTo>
                  <a:pt x="17708" y="24056"/>
                </a:lnTo>
                <a:lnTo>
                  <a:pt x="17668" y="24177"/>
                </a:lnTo>
                <a:lnTo>
                  <a:pt x="17708" y="24339"/>
                </a:lnTo>
                <a:lnTo>
                  <a:pt x="17749" y="24420"/>
                </a:lnTo>
                <a:lnTo>
                  <a:pt x="17829" y="24460"/>
                </a:lnTo>
                <a:lnTo>
                  <a:pt x="17951" y="24541"/>
                </a:lnTo>
                <a:lnTo>
                  <a:pt x="18032" y="24541"/>
                </a:lnTo>
                <a:lnTo>
                  <a:pt x="18193" y="24501"/>
                </a:lnTo>
                <a:lnTo>
                  <a:pt x="18274" y="24420"/>
                </a:lnTo>
                <a:lnTo>
                  <a:pt x="18355" y="24298"/>
                </a:lnTo>
                <a:lnTo>
                  <a:pt x="18395" y="24177"/>
                </a:lnTo>
                <a:lnTo>
                  <a:pt x="18355" y="24015"/>
                </a:lnTo>
                <a:lnTo>
                  <a:pt x="18274" y="23935"/>
                </a:lnTo>
                <a:lnTo>
                  <a:pt x="18153" y="23854"/>
                </a:lnTo>
                <a:lnTo>
                  <a:pt x="18032" y="23813"/>
                </a:lnTo>
                <a:close/>
                <a:moveTo>
                  <a:pt x="8288" y="24096"/>
                </a:moveTo>
                <a:lnTo>
                  <a:pt x="8167" y="24137"/>
                </a:lnTo>
                <a:lnTo>
                  <a:pt x="8046" y="24218"/>
                </a:lnTo>
                <a:lnTo>
                  <a:pt x="7965" y="24339"/>
                </a:lnTo>
                <a:lnTo>
                  <a:pt x="7965" y="24460"/>
                </a:lnTo>
                <a:lnTo>
                  <a:pt x="8005" y="24622"/>
                </a:lnTo>
                <a:lnTo>
                  <a:pt x="8086" y="24703"/>
                </a:lnTo>
                <a:lnTo>
                  <a:pt x="8167" y="24784"/>
                </a:lnTo>
                <a:lnTo>
                  <a:pt x="8329" y="24824"/>
                </a:lnTo>
                <a:lnTo>
                  <a:pt x="8409" y="24784"/>
                </a:lnTo>
                <a:lnTo>
                  <a:pt x="8531" y="24743"/>
                </a:lnTo>
                <a:lnTo>
                  <a:pt x="8571" y="24703"/>
                </a:lnTo>
                <a:lnTo>
                  <a:pt x="8652" y="24581"/>
                </a:lnTo>
                <a:lnTo>
                  <a:pt x="8652" y="24460"/>
                </a:lnTo>
                <a:lnTo>
                  <a:pt x="8652" y="24339"/>
                </a:lnTo>
                <a:lnTo>
                  <a:pt x="8571" y="24218"/>
                </a:lnTo>
                <a:lnTo>
                  <a:pt x="8450" y="24137"/>
                </a:lnTo>
                <a:lnTo>
                  <a:pt x="8288" y="24096"/>
                </a:lnTo>
                <a:close/>
                <a:moveTo>
                  <a:pt x="16738" y="24339"/>
                </a:moveTo>
                <a:lnTo>
                  <a:pt x="16576" y="24379"/>
                </a:lnTo>
                <a:lnTo>
                  <a:pt x="16455" y="24420"/>
                </a:lnTo>
                <a:lnTo>
                  <a:pt x="16374" y="24541"/>
                </a:lnTo>
                <a:lnTo>
                  <a:pt x="16334" y="24662"/>
                </a:lnTo>
                <a:lnTo>
                  <a:pt x="16374" y="24824"/>
                </a:lnTo>
                <a:lnTo>
                  <a:pt x="16414" y="24905"/>
                </a:lnTo>
                <a:lnTo>
                  <a:pt x="16495" y="24986"/>
                </a:lnTo>
                <a:lnTo>
                  <a:pt x="16576" y="25026"/>
                </a:lnTo>
                <a:lnTo>
                  <a:pt x="16697" y="25067"/>
                </a:lnTo>
                <a:lnTo>
                  <a:pt x="16819" y="25026"/>
                </a:lnTo>
                <a:lnTo>
                  <a:pt x="16940" y="24986"/>
                </a:lnTo>
                <a:lnTo>
                  <a:pt x="17021" y="24864"/>
                </a:lnTo>
                <a:lnTo>
                  <a:pt x="17061" y="24743"/>
                </a:lnTo>
                <a:lnTo>
                  <a:pt x="17021" y="24581"/>
                </a:lnTo>
                <a:lnTo>
                  <a:pt x="16980" y="24460"/>
                </a:lnTo>
                <a:lnTo>
                  <a:pt x="16859" y="24379"/>
                </a:lnTo>
                <a:lnTo>
                  <a:pt x="16738" y="24339"/>
                </a:lnTo>
                <a:close/>
                <a:moveTo>
                  <a:pt x="9622" y="24541"/>
                </a:moveTo>
                <a:lnTo>
                  <a:pt x="9501" y="24581"/>
                </a:lnTo>
                <a:lnTo>
                  <a:pt x="9380" y="24703"/>
                </a:lnTo>
                <a:lnTo>
                  <a:pt x="9339" y="24824"/>
                </a:lnTo>
                <a:lnTo>
                  <a:pt x="9299" y="24945"/>
                </a:lnTo>
                <a:lnTo>
                  <a:pt x="9380" y="25067"/>
                </a:lnTo>
                <a:lnTo>
                  <a:pt x="9461" y="25188"/>
                </a:lnTo>
                <a:lnTo>
                  <a:pt x="9582" y="25228"/>
                </a:lnTo>
                <a:lnTo>
                  <a:pt x="9663" y="25269"/>
                </a:lnTo>
                <a:lnTo>
                  <a:pt x="9784" y="25228"/>
                </a:lnTo>
                <a:lnTo>
                  <a:pt x="9865" y="25188"/>
                </a:lnTo>
                <a:lnTo>
                  <a:pt x="9946" y="25107"/>
                </a:lnTo>
                <a:lnTo>
                  <a:pt x="10027" y="24986"/>
                </a:lnTo>
                <a:lnTo>
                  <a:pt x="10027" y="24864"/>
                </a:lnTo>
                <a:lnTo>
                  <a:pt x="9986" y="24703"/>
                </a:lnTo>
                <a:lnTo>
                  <a:pt x="9905" y="24622"/>
                </a:lnTo>
                <a:lnTo>
                  <a:pt x="9744" y="24541"/>
                </a:lnTo>
                <a:close/>
                <a:moveTo>
                  <a:pt x="15242" y="24703"/>
                </a:moveTo>
                <a:lnTo>
                  <a:pt x="15121" y="24784"/>
                </a:lnTo>
                <a:lnTo>
                  <a:pt x="15040" y="24864"/>
                </a:lnTo>
                <a:lnTo>
                  <a:pt x="14959" y="24986"/>
                </a:lnTo>
                <a:lnTo>
                  <a:pt x="14959" y="25147"/>
                </a:lnTo>
                <a:lnTo>
                  <a:pt x="15040" y="25228"/>
                </a:lnTo>
                <a:lnTo>
                  <a:pt x="15080" y="25350"/>
                </a:lnTo>
                <a:lnTo>
                  <a:pt x="15202" y="25390"/>
                </a:lnTo>
                <a:lnTo>
                  <a:pt x="15323" y="25430"/>
                </a:lnTo>
                <a:lnTo>
                  <a:pt x="15404" y="25390"/>
                </a:lnTo>
                <a:lnTo>
                  <a:pt x="15525" y="25350"/>
                </a:lnTo>
                <a:lnTo>
                  <a:pt x="15606" y="25269"/>
                </a:lnTo>
                <a:lnTo>
                  <a:pt x="15687" y="25147"/>
                </a:lnTo>
                <a:lnTo>
                  <a:pt x="15687" y="24986"/>
                </a:lnTo>
                <a:lnTo>
                  <a:pt x="15606" y="24864"/>
                </a:lnTo>
                <a:lnTo>
                  <a:pt x="15525" y="24784"/>
                </a:lnTo>
                <a:lnTo>
                  <a:pt x="15404" y="24703"/>
                </a:lnTo>
                <a:close/>
                <a:moveTo>
                  <a:pt x="10997" y="24824"/>
                </a:moveTo>
                <a:lnTo>
                  <a:pt x="10835" y="24905"/>
                </a:lnTo>
                <a:lnTo>
                  <a:pt x="10754" y="24986"/>
                </a:lnTo>
                <a:lnTo>
                  <a:pt x="10714" y="25147"/>
                </a:lnTo>
                <a:lnTo>
                  <a:pt x="10714" y="25269"/>
                </a:lnTo>
                <a:lnTo>
                  <a:pt x="10795" y="25390"/>
                </a:lnTo>
                <a:lnTo>
                  <a:pt x="10876" y="25471"/>
                </a:lnTo>
                <a:lnTo>
                  <a:pt x="11037" y="25552"/>
                </a:lnTo>
                <a:lnTo>
                  <a:pt x="11078" y="25552"/>
                </a:lnTo>
                <a:lnTo>
                  <a:pt x="11199" y="25511"/>
                </a:lnTo>
                <a:lnTo>
                  <a:pt x="11280" y="25471"/>
                </a:lnTo>
                <a:lnTo>
                  <a:pt x="11361" y="25350"/>
                </a:lnTo>
                <a:lnTo>
                  <a:pt x="11401" y="25228"/>
                </a:lnTo>
                <a:lnTo>
                  <a:pt x="11401" y="25107"/>
                </a:lnTo>
                <a:lnTo>
                  <a:pt x="11361" y="24986"/>
                </a:lnTo>
                <a:lnTo>
                  <a:pt x="11240" y="24864"/>
                </a:lnTo>
                <a:lnTo>
                  <a:pt x="11118" y="24824"/>
                </a:lnTo>
                <a:close/>
                <a:moveTo>
                  <a:pt x="13867" y="24905"/>
                </a:moveTo>
                <a:lnTo>
                  <a:pt x="13746" y="24945"/>
                </a:lnTo>
                <a:lnTo>
                  <a:pt x="13625" y="25026"/>
                </a:lnTo>
                <a:lnTo>
                  <a:pt x="13584" y="25147"/>
                </a:lnTo>
                <a:lnTo>
                  <a:pt x="13544" y="25309"/>
                </a:lnTo>
                <a:lnTo>
                  <a:pt x="13584" y="25430"/>
                </a:lnTo>
                <a:lnTo>
                  <a:pt x="13665" y="25511"/>
                </a:lnTo>
                <a:lnTo>
                  <a:pt x="13787" y="25592"/>
                </a:lnTo>
                <a:lnTo>
                  <a:pt x="13908" y="25633"/>
                </a:lnTo>
                <a:lnTo>
                  <a:pt x="13948" y="25633"/>
                </a:lnTo>
                <a:lnTo>
                  <a:pt x="14070" y="25592"/>
                </a:lnTo>
                <a:lnTo>
                  <a:pt x="14191" y="25471"/>
                </a:lnTo>
                <a:lnTo>
                  <a:pt x="14231" y="25390"/>
                </a:lnTo>
                <a:lnTo>
                  <a:pt x="14272" y="25228"/>
                </a:lnTo>
                <a:lnTo>
                  <a:pt x="14231" y="25107"/>
                </a:lnTo>
                <a:lnTo>
                  <a:pt x="14150" y="24986"/>
                </a:lnTo>
                <a:lnTo>
                  <a:pt x="14029" y="24905"/>
                </a:lnTo>
                <a:close/>
                <a:moveTo>
                  <a:pt x="12493" y="24945"/>
                </a:moveTo>
                <a:lnTo>
                  <a:pt x="12372" y="24986"/>
                </a:lnTo>
                <a:lnTo>
                  <a:pt x="12250" y="25026"/>
                </a:lnTo>
                <a:lnTo>
                  <a:pt x="12169" y="25147"/>
                </a:lnTo>
                <a:lnTo>
                  <a:pt x="12129" y="25309"/>
                </a:lnTo>
                <a:lnTo>
                  <a:pt x="12169" y="25430"/>
                </a:lnTo>
                <a:lnTo>
                  <a:pt x="12210" y="25552"/>
                </a:lnTo>
                <a:lnTo>
                  <a:pt x="12331" y="25633"/>
                </a:lnTo>
                <a:lnTo>
                  <a:pt x="12493" y="25673"/>
                </a:lnTo>
                <a:lnTo>
                  <a:pt x="12614" y="25633"/>
                </a:lnTo>
                <a:lnTo>
                  <a:pt x="12735" y="25552"/>
                </a:lnTo>
                <a:lnTo>
                  <a:pt x="12816" y="25430"/>
                </a:lnTo>
                <a:lnTo>
                  <a:pt x="12857" y="25309"/>
                </a:lnTo>
                <a:lnTo>
                  <a:pt x="12816" y="25188"/>
                </a:lnTo>
                <a:lnTo>
                  <a:pt x="12735" y="25067"/>
                </a:lnTo>
                <a:lnTo>
                  <a:pt x="12655" y="24986"/>
                </a:lnTo>
                <a:lnTo>
                  <a:pt x="12493" y="24945"/>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3" name="Google Shape;2243;p20"/>
          <p:cNvGrpSpPr/>
          <p:nvPr/>
        </p:nvGrpSpPr>
        <p:grpSpPr>
          <a:xfrm>
            <a:off x="3062710" y="3101315"/>
            <a:ext cx="1621131" cy="1058083"/>
            <a:chOff x="3613900" y="3213250"/>
            <a:chExt cx="407350" cy="265850"/>
          </a:xfrm>
        </p:grpSpPr>
        <p:sp>
          <p:nvSpPr>
            <p:cNvPr id="2244" name="Google Shape;2244;p20"/>
            <p:cNvSpPr/>
            <p:nvPr/>
          </p:nvSpPr>
          <p:spPr>
            <a:xfrm>
              <a:off x="3613900" y="3213250"/>
              <a:ext cx="407350" cy="34375"/>
            </a:xfrm>
            <a:custGeom>
              <a:rect b="b" l="l" r="r" t="t"/>
              <a:pathLst>
                <a:path extrusionOk="0" h="1375" w="16294">
                  <a:moveTo>
                    <a:pt x="4529" y="0"/>
                  </a:moveTo>
                  <a:lnTo>
                    <a:pt x="4084" y="122"/>
                  </a:lnTo>
                  <a:lnTo>
                    <a:pt x="3680" y="283"/>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566"/>
                  </a:lnTo>
                  <a:lnTo>
                    <a:pt x="1" y="647"/>
                  </a:lnTo>
                  <a:lnTo>
                    <a:pt x="1" y="728"/>
                  </a:lnTo>
                  <a:lnTo>
                    <a:pt x="41" y="809"/>
                  </a:lnTo>
                  <a:lnTo>
                    <a:pt x="82" y="849"/>
                  </a:lnTo>
                  <a:lnTo>
                    <a:pt x="486" y="1092"/>
                  </a:lnTo>
                  <a:lnTo>
                    <a:pt x="931" y="1254"/>
                  </a:lnTo>
                  <a:lnTo>
                    <a:pt x="1335" y="1335"/>
                  </a:lnTo>
                  <a:lnTo>
                    <a:pt x="1780" y="1375"/>
                  </a:lnTo>
                  <a:lnTo>
                    <a:pt x="2224" y="1335"/>
                  </a:lnTo>
                  <a:lnTo>
                    <a:pt x="2629" y="1254"/>
                  </a:lnTo>
                  <a:lnTo>
                    <a:pt x="3073" y="1092"/>
                  </a:lnTo>
                  <a:lnTo>
                    <a:pt x="3478" y="849"/>
                  </a:lnTo>
                  <a:lnTo>
                    <a:pt x="3842" y="647"/>
                  </a:lnTo>
                  <a:lnTo>
                    <a:pt x="4205" y="486"/>
                  </a:lnTo>
                  <a:lnTo>
                    <a:pt x="4569" y="405"/>
                  </a:lnTo>
                  <a:lnTo>
                    <a:pt x="4974" y="364"/>
                  </a:lnTo>
                  <a:lnTo>
                    <a:pt x="5337" y="405"/>
                  </a:lnTo>
                  <a:lnTo>
                    <a:pt x="5701" y="486"/>
                  </a:lnTo>
                  <a:lnTo>
                    <a:pt x="6106" y="647"/>
                  </a:lnTo>
                  <a:lnTo>
                    <a:pt x="6429" y="849"/>
                  </a:lnTo>
                  <a:lnTo>
                    <a:pt x="6874" y="1092"/>
                  </a:lnTo>
                  <a:lnTo>
                    <a:pt x="7278" y="1254"/>
                  </a:lnTo>
                  <a:lnTo>
                    <a:pt x="7723" y="1335"/>
                  </a:lnTo>
                  <a:lnTo>
                    <a:pt x="8127" y="1375"/>
                  </a:lnTo>
                  <a:lnTo>
                    <a:pt x="8572" y="1335"/>
                  </a:lnTo>
                  <a:lnTo>
                    <a:pt x="9016" y="1254"/>
                  </a:lnTo>
                  <a:lnTo>
                    <a:pt x="9421" y="1092"/>
                  </a:lnTo>
                  <a:lnTo>
                    <a:pt x="9825" y="849"/>
                  </a:lnTo>
                  <a:lnTo>
                    <a:pt x="10189" y="647"/>
                  </a:lnTo>
                  <a:lnTo>
                    <a:pt x="10553" y="486"/>
                  </a:lnTo>
                  <a:lnTo>
                    <a:pt x="10957" y="405"/>
                  </a:lnTo>
                  <a:lnTo>
                    <a:pt x="11321" y="364"/>
                  </a:lnTo>
                  <a:lnTo>
                    <a:pt x="11685" y="405"/>
                  </a:lnTo>
                  <a:lnTo>
                    <a:pt x="12089" y="486"/>
                  </a:lnTo>
                  <a:lnTo>
                    <a:pt x="12453" y="647"/>
                  </a:lnTo>
                  <a:lnTo>
                    <a:pt x="12817" y="849"/>
                  </a:lnTo>
                  <a:lnTo>
                    <a:pt x="13221" y="1092"/>
                  </a:lnTo>
                  <a:lnTo>
                    <a:pt x="13625" y="1254"/>
                  </a:lnTo>
                  <a:lnTo>
                    <a:pt x="14070" y="1335"/>
                  </a:lnTo>
                  <a:lnTo>
                    <a:pt x="14515" y="1375"/>
                  </a:lnTo>
                  <a:lnTo>
                    <a:pt x="14919" y="1335"/>
                  </a:lnTo>
                  <a:lnTo>
                    <a:pt x="15364" y="1254"/>
                  </a:lnTo>
                  <a:lnTo>
                    <a:pt x="15808" y="1092"/>
                  </a:lnTo>
                  <a:lnTo>
                    <a:pt x="16213" y="849"/>
                  </a:lnTo>
                  <a:lnTo>
                    <a:pt x="16253" y="809"/>
                  </a:lnTo>
                  <a:lnTo>
                    <a:pt x="16294" y="728"/>
                  </a:lnTo>
                  <a:lnTo>
                    <a:pt x="16294" y="647"/>
                  </a:lnTo>
                  <a:lnTo>
                    <a:pt x="16253" y="566"/>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3"/>
                  </a:lnTo>
                  <a:lnTo>
                    <a:pt x="12170" y="122"/>
                  </a:lnTo>
                  <a:lnTo>
                    <a:pt x="11766" y="0"/>
                  </a:lnTo>
                  <a:lnTo>
                    <a:pt x="10876" y="0"/>
                  </a:lnTo>
                  <a:lnTo>
                    <a:pt x="10472" y="122"/>
                  </a:lnTo>
                  <a:lnTo>
                    <a:pt x="10027" y="283"/>
                  </a:lnTo>
                  <a:lnTo>
                    <a:pt x="9623" y="526"/>
                  </a:lnTo>
                  <a:lnTo>
                    <a:pt x="9259" y="728"/>
                  </a:lnTo>
                  <a:lnTo>
                    <a:pt x="8895" y="890"/>
                  </a:lnTo>
                  <a:lnTo>
                    <a:pt x="8531" y="971"/>
                  </a:lnTo>
                  <a:lnTo>
                    <a:pt x="8127" y="1011"/>
                  </a:lnTo>
                  <a:lnTo>
                    <a:pt x="7763" y="971"/>
                  </a:lnTo>
                  <a:lnTo>
                    <a:pt x="7399" y="890"/>
                  </a:lnTo>
                  <a:lnTo>
                    <a:pt x="7035" y="728"/>
                  </a:lnTo>
                  <a:lnTo>
                    <a:pt x="6672" y="526"/>
                  </a:lnTo>
                  <a:lnTo>
                    <a:pt x="6267" y="283"/>
                  </a:lnTo>
                  <a:lnTo>
                    <a:pt x="5823" y="122"/>
                  </a:lnTo>
                  <a:lnTo>
                    <a:pt x="541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0"/>
            <p:cNvSpPr/>
            <p:nvPr/>
          </p:nvSpPr>
          <p:spPr>
            <a:xfrm>
              <a:off x="3613900" y="3290050"/>
              <a:ext cx="407350" cy="34400"/>
            </a:xfrm>
            <a:custGeom>
              <a:rect b="b" l="l" r="r" t="t"/>
              <a:pathLst>
                <a:path extrusionOk="0" h="1376" w="16294">
                  <a:moveTo>
                    <a:pt x="4974" y="1"/>
                  </a:moveTo>
                  <a:lnTo>
                    <a:pt x="4529" y="41"/>
                  </a:lnTo>
                  <a:lnTo>
                    <a:pt x="4084" y="122"/>
                  </a:lnTo>
                  <a:lnTo>
                    <a:pt x="3680" y="284"/>
                  </a:lnTo>
                  <a:lnTo>
                    <a:pt x="3276" y="527"/>
                  </a:lnTo>
                  <a:lnTo>
                    <a:pt x="2912" y="729"/>
                  </a:lnTo>
                  <a:lnTo>
                    <a:pt x="2548" y="890"/>
                  </a:lnTo>
                  <a:lnTo>
                    <a:pt x="2144" y="971"/>
                  </a:lnTo>
                  <a:lnTo>
                    <a:pt x="1780" y="1012"/>
                  </a:lnTo>
                  <a:lnTo>
                    <a:pt x="1416" y="971"/>
                  </a:lnTo>
                  <a:lnTo>
                    <a:pt x="1012" y="890"/>
                  </a:lnTo>
                  <a:lnTo>
                    <a:pt x="648" y="729"/>
                  </a:lnTo>
                  <a:lnTo>
                    <a:pt x="284" y="527"/>
                  </a:lnTo>
                  <a:lnTo>
                    <a:pt x="243" y="486"/>
                  </a:lnTo>
                  <a:lnTo>
                    <a:pt x="163" y="486"/>
                  </a:lnTo>
                  <a:lnTo>
                    <a:pt x="82" y="527"/>
                  </a:lnTo>
                  <a:lnTo>
                    <a:pt x="41" y="567"/>
                  </a:lnTo>
                  <a:lnTo>
                    <a:pt x="1" y="648"/>
                  </a:lnTo>
                  <a:lnTo>
                    <a:pt x="1" y="729"/>
                  </a:lnTo>
                  <a:lnTo>
                    <a:pt x="41" y="810"/>
                  </a:lnTo>
                  <a:lnTo>
                    <a:pt x="82" y="850"/>
                  </a:lnTo>
                  <a:lnTo>
                    <a:pt x="486" y="1093"/>
                  </a:lnTo>
                  <a:lnTo>
                    <a:pt x="931" y="1254"/>
                  </a:lnTo>
                  <a:lnTo>
                    <a:pt x="1335" y="1376"/>
                  </a:lnTo>
                  <a:lnTo>
                    <a:pt x="2224" y="1376"/>
                  </a:lnTo>
                  <a:lnTo>
                    <a:pt x="2629" y="1254"/>
                  </a:lnTo>
                  <a:lnTo>
                    <a:pt x="3073" y="1093"/>
                  </a:lnTo>
                  <a:lnTo>
                    <a:pt x="3478" y="850"/>
                  </a:lnTo>
                  <a:lnTo>
                    <a:pt x="3842" y="648"/>
                  </a:lnTo>
                  <a:lnTo>
                    <a:pt x="4205" y="486"/>
                  </a:lnTo>
                  <a:lnTo>
                    <a:pt x="4569" y="405"/>
                  </a:lnTo>
                  <a:lnTo>
                    <a:pt x="4974" y="365"/>
                  </a:lnTo>
                  <a:lnTo>
                    <a:pt x="5337" y="405"/>
                  </a:lnTo>
                  <a:lnTo>
                    <a:pt x="5701" y="486"/>
                  </a:lnTo>
                  <a:lnTo>
                    <a:pt x="6106" y="648"/>
                  </a:lnTo>
                  <a:lnTo>
                    <a:pt x="6429" y="850"/>
                  </a:lnTo>
                  <a:lnTo>
                    <a:pt x="6874" y="1093"/>
                  </a:lnTo>
                  <a:lnTo>
                    <a:pt x="7278" y="1254"/>
                  </a:lnTo>
                  <a:lnTo>
                    <a:pt x="7723" y="1376"/>
                  </a:lnTo>
                  <a:lnTo>
                    <a:pt x="8572" y="1376"/>
                  </a:lnTo>
                  <a:lnTo>
                    <a:pt x="9016" y="1254"/>
                  </a:lnTo>
                  <a:lnTo>
                    <a:pt x="9421" y="1093"/>
                  </a:lnTo>
                  <a:lnTo>
                    <a:pt x="9825" y="850"/>
                  </a:lnTo>
                  <a:lnTo>
                    <a:pt x="10189" y="648"/>
                  </a:lnTo>
                  <a:lnTo>
                    <a:pt x="10553" y="486"/>
                  </a:lnTo>
                  <a:lnTo>
                    <a:pt x="10957" y="405"/>
                  </a:lnTo>
                  <a:lnTo>
                    <a:pt x="11321" y="365"/>
                  </a:lnTo>
                  <a:lnTo>
                    <a:pt x="11685" y="405"/>
                  </a:lnTo>
                  <a:lnTo>
                    <a:pt x="12089" y="486"/>
                  </a:lnTo>
                  <a:lnTo>
                    <a:pt x="12453" y="648"/>
                  </a:lnTo>
                  <a:lnTo>
                    <a:pt x="12817" y="850"/>
                  </a:lnTo>
                  <a:lnTo>
                    <a:pt x="13221" y="1093"/>
                  </a:lnTo>
                  <a:lnTo>
                    <a:pt x="13625" y="1254"/>
                  </a:lnTo>
                  <a:lnTo>
                    <a:pt x="14070" y="1376"/>
                  </a:lnTo>
                  <a:lnTo>
                    <a:pt x="14919" y="1376"/>
                  </a:lnTo>
                  <a:lnTo>
                    <a:pt x="15364" y="1254"/>
                  </a:lnTo>
                  <a:lnTo>
                    <a:pt x="15808" y="1093"/>
                  </a:lnTo>
                  <a:lnTo>
                    <a:pt x="16213" y="850"/>
                  </a:lnTo>
                  <a:lnTo>
                    <a:pt x="16253" y="810"/>
                  </a:lnTo>
                  <a:lnTo>
                    <a:pt x="16294" y="729"/>
                  </a:lnTo>
                  <a:lnTo>
                    <a:pt x="16294" y="648"/>
                  </a:lnTo>
                  <a:lnTo>
                    <a:pt x="16253" y="567"/>
                  </a:lnTo>
                  <a:lnTo>
                    <a:pt x="16213" y="527"/>
                  </a:lnTo>
                  <a:lnTo>
                    <a:pt x="16132" y="486"/>
                  </a:lnTo>
                  <a:lnTo>
                    <a:pt x="16051" y="486"/>
                  </a:lnTo>
                  <a:lnTo>
                    <a:pt x="15970" y="527"/>
                  </a:lnTo>
                  <a:lnTo>
                    <a:pt x="15647" y="729"/>
                  </a:lnTo>
                  <a:lnTo>
                    <a:pt x="15242" y="890"/>
                  </a:lnTo>
                  <a:lnTo>
                    <a:pt x="14879" y="971"/>
                  </a:lnTo>
                  <a:lnTo>
                    <a:pt x="14515" y="1012"/>
                  </a:lnTo>
                  <a:lnTo>
                    <a:pt x="14110" y="971"/>
                  </a:lnTo>
                  <a:lnTo>
                    <a:pt x="13747" y="890"/>
                  </a:lnTo>
                  <a:lnTo>
                    <a:pt x="13383" y="729"/>
                  </a:lnTo>
                  <a:lnTo>
                    <a:pt x="13019" y="527"/>
                  </a:lnTo>
                  <a:lnTo>
                    <a:pt x="12615" y="284"/>
                  </a:lnTo>
                  <a:lnTo>
                    <a:pt x="12170" y="122"/>
                  </a:lnTo>
                  <a:lnTo>
                    <a:pt x="11766" y="41"/>
                  </a:lnTo>
                  <a:lnTo>
                    <a:pt x="11321" y="1"/>
                  </a:lnTo>
                  <a:lnTo>
                    <a:pt x="10876" y="41"/>
                  </a:lnTo>
                  <a:lnTo>
                    <a:pt x="10472" y="122"/>
                  </a:lnTo>
                  <a:lnTo>
                    <a:pt x="10027" y="284"/>
                  </a:lnTo>
                  <a:lnTo>
                    <a:pt x="9623" y="527"/>
                  </a:lnTo>
                  <a:lnTo>
                    <a:pt x="9259" y="729"/>
                  </a:lnTo>
                  <a:lnTo>
                    <a:pt x="8895" y="890"/>
                  </a:lnTo>
                  <a:lnTo>
                    <a:pt x="8531" y="971"/>
                  </a:lnTo>
                  <a:lnTo>
                    <a:pt x="8127" y="1012"/>
                  </a:lnTo>
                  <a:lnTo>
                    <a:pt x="7763" y="971"/>
                  </a:lnTo>
                  <a:lnTo>
                    <a:pt x="7399" y="890"/>
                  </a:lnTo>
                  <a:lnTo>
                    <a:pt x="7035" y="729"/>
                  </a:lnTo>
                  <a:lnTo>
                    <a:pt x="6672" y="527"/>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0"/>
            <p:cNvSpPr/>
            <p:nvPr/>
          </p:nvSpPr>
          <p:spPr>
            <a:xfrm>
              <a:off x="3613900" y="3366875"/>
              <a:ext cx="407350" cy="35400"/>
            </a:xfrm>
            <a:custGeom>
              <a:rect b="b" l="l" r="r" t="t"/>
              <a:pathLst>
                <a:path extrusionOk="0" h="1416" w="16294">
                  <a:moveTo>
                    <a:pt x="4974" y="1"/>
                  </a:moveTo>
                  <a:lnTo>
                    <a:pt x="4529" y="41"/>
                  </a:lnTo>
                  <a:lnTo>
                    <a:pt x="4084" y="122"/>
                  </a:lnTo>
                  <a:lnTo>
                    <a:pt x="3680" y="284"/>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607"/>
                  </a:lnTo>
                  <a:lnTo>
                    <a:pt x="1" y="647"/>
                  </a:lnTo>
                  <a:lnTo>
                    <a:pt x="1" y="728"/>
                  </a:lnTo>
                  <a:lnTo>
                    <a:pt x="41" y="809"/>
                  </a:lnTo>
                  <a:lnTo>
                    <a:pt x="82" y="850"/>
                  </a:lnTo>
                  <a:lnTo>
                    <a:pt x="486" y="1092"/>
                  </a:lnTo>
                  <a:lnTo>
                    <a:pt x="931" y="1254"/>
                  </a:lnTo>
                  <a:lnTo>
                    <a:pt x="1335" y="1375"/>
                  </a:lnTo>
                  <a:lnTo>
                    <a:pt x="1780" y="1416"/>
                  </a:lnTo>
                  <a:lnTo>
                    <a:pt x="2224" y="1375"/>
                  </a:lnTo>
                  <a:lnTo>
                    <a:pt x="2629" y="1254"/>
                  </a:lnTo>
                  <a:lnTo>
                    <a:pt x="3073" y="1092"/>
                  </a:lnTo>
                  <a:lnTo>
                    <a:pt x="3478" y="850"/>
                  </a:lnTo>
                  <a:lnTo>
                    <a:pt x="3842" y="647"/>
                  </a:lnTo>
                  <a:lnTo>
                    <a:pt x="4205" y="486"/>
                  </a:lnTo>
                  <a:lnTo>
                    <a:pt x="4569" y="405"/>
                  </a:lnTo>
                  <a:lnTo>
                    <a:pt x="5337" y="405"/>
                  </a:lnTo>
                  <a:lnTo>
                    <a:pt x="5701" y="486"/>
                  </a:lnTo>
                  <a:lnTo>
                    <a:pt x="6106" y="647"/>
                  </a:lnTo>
                  <a:lnTo>
                    <a:pt x="6429" y="850"/>
                  </a:lnTo>
                  <a:lnTo>
                    <a:pt x="6874" y="1092"/>
                  </a:lnTo>
                  <a:lnTo>
                    <a:pt x="7278" y="1254"/>
                  </a:lnTo>
                  <a:lnTo>
                    <a:pt x="7723" y="1375"/>
                  </a:lnTo>
                  <a:lnTo>
                    <a:pt x="8127" y="1416"/>
                  </a:lnTo>
                  <a:lnTo>
                    <a:pt x="8572" y="1375"/>
                  </a:lnTo>
                  <a:lnTo>
                    <a:pt x="9016" y="1254"/>
                  </a:lnTo>
                  <a:lnTo>
                    <a:pt x="9421" y="1092"/>
                  </a:lnTo>
                  <a:lnTo>
                    <a:pt x="9825" y="850"/>
                  </a:lnTo>
                  <a:lnTo>
                    <a:pt x="10189" y="647"/>
                  </a:lnTo>
                  <a:lnTo>
                    <a:pt x="10553" y="486"/>
                  </a:lnTo>
                  <a:lnTo>
                    <a:pt x="10957" y="405"/>
                  </a:lnTo>
                  <a:lnTo>
                    <a:pt x="11685" y="405"/>
                  </a:lnTo>
                  <a:lnTo>
                    <a:pt x="12089" y="486"/>
                  </a:lnTo>
                  <a:lnTo>
                    <a:pt x="12453" y="647"/>
                  </a:lnTo>
                  <a:lnTo>
                    <a:pt x="12817" y="850"/>
                  </a:lnTo>
                  <a:lnTo>
                    <a:pt x="13221" y="1092"/>
                  </a:lnTo>
                  <a:lnTo>
                    <a:pt x="13625" y="1254"/>
                  </a:lnTo>
                  <a:lnTo>
                    <a:pt x="14070" y="1375"/>
                  </a:lnTo>
                  <a:lnTo>
                    <a:pt x="14515" y="1416"/>
                  </a:lnTo>
                  <a:lnTo>
                    <a:pt x="14919" y="1375"/>
                  </a:lnTo>
                  <a:lnTo>
                    <a:pt x="15364" y="1254"/>
                  </a:lnTo>
                  <a:lnTo>
                    <a:pt x="15808" y="1092"/>
                  </a:lnTo>
                  <a:lnTo>
                    <a:pt x="16213" y="850"/>
                  </a:lnTo>
                  <a:lnTo>
                    <a:pt x="16253" y="809"/>
                  </a:lnTo>
                  <a:lnTo>
                    <a:pt x="16294" y="728"/>
                  </a:lnTo>
                  <a:lnTo>
                    <a:pt x="16294" y="647"/>
                  </a:lnTo>
                  <a:lnTo>
                    <a:pt x="16253" y="607"/>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4"/>
                  </a:lnTo>
                  <a:lnTo>
                    <a:pt x="12170" y="122"/>
                  </a:lnTo>
                  <a:lnTo>
                    <a:pt x="11766" y="41"/>
                  </a:lnTo>
                  <a:lnTo>
                    <a:pt x="11321" y="1"/>
                  </a:lnTo>
                  <a:lnTo>
                    <a:pt x="10876" y="41"/>
                  </a:lnTo>
                  <a:lnTo>
                    <a:pt x="10472" y="122"/>
                  </a:lnTo>
                  <a:lnTo>
                    <a:pt x="10027" y="284"/>
                  </a:lnTo>
                  <a:lnTo>
                    <a:pt x="9623" y="526"/>
                  </a:lnTo>
                  <a:lnTo>
                    <a:pt x="9259" y="728"/>
                  </a:lnTo>
                  <a:lnTo>
                    <a:pt x="8895" y="890"/>
                  </a:lnTo>
                  <a:lnTo>
                    <a:pt x="8531" y="971"/>
                  </a:lnTo>
                  <a:lnTo>
                    <a:pt x="8127" y="1011"/>
                  </a:lnTo>
                  <a:lnTo>
                    <a:pt x="7763" y="971"/>
                  </a:lnTo>
                  <a:lnTo>
                    <a:pt x="7399" y="890"/>
                  </a:lnTo>
                  <a:lnTo>
                    <a:pt x="7035" y="728"/>
                  </a:lnTo>
                  <a:lnTo>
                    <a:pt x="6672" y="526"/>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0"/>
            <p:cNvSpPr/>
            <p:nvPr/>
          </p:nvSpPr>
          <p:spPr>
            <a:xfrm>
              <a:off x="3613900" y="3443700"/>
              <a:ext cx="407350" cy="35400"/>
            </a:xfrm>
            <a:custGeom>
              <a:rect b="b" l="l" r="r" t="t"/>
              <a:pathLst>
                <a:path extrusionOk="0" h="1416" w="16294">
                  <a:moveTo>
                    <a:pt x="4974" y="0"/>
                  </a:moveTo>
                  <a:lnTo>
                    <a:pt x="4529" y="41"/>
                  </a:lnTo>
                  <a:lnTo>
                    <a:pt x="4084" y="121"/>
                  </a:lnTo>
                  <a:lnTo>
                    <a:pt x="3680" y="324"/>
                  </a:lnTo>
                  <a:lnTo>
                    <a:pt x="3276" y="526"/>
                  </a:lnTo>
                  <a:lnTo>
                    <a:pt x="2912" y="728"/>
                  </a:lnTo>
                  <a:lnTo>
                    <a:pt x="2548" y="890"/>
                  </a:lnTo>
                  <a:lnTo>
                    <a:pt x="2144" y="970"/>
                  </a:lnTo>
                  <a:lnTo>
                    <a:pt x="1780" y="1011"/>
                  </a:lnTo>
                  <a:lnTo>
                    <a:pt x="1416" y="970"/>
                  </a:lnTo>
                  <a:lnTo>
                    <a:pt x="1012" y="890"/>
                  </a:lnTo>
                  <a:lnTo>
                    <a:pt x="648" y="728"/>
                  </a:lnTo>
                  <a:lnTo>
                    <a:pt x="284" y="526"/>
                  </a:lnTo>
                  <a:lnTo>
                    <a:pt x="82" y="526"/>
                  </a:lnTo>
                  <a:lnTo>
                    <a:pt x="41" y="607"/>
                  </a:lnTo>
                  <a:lnTo>
                    <a:pt x="1" y="647"/>
                  </a:lnTo>
                  <a:lnTo>
                    <a:pt x="1" y="728"/>
                  </a:lnTo>
                  <a:lnTo>
                    <a:pt x="41" y="809"/>
                  </a:lnTo>
                  <a:lnTo>
                    <a:pt x="82" y="849"/>
                  </a:lnTo>
                  <a:lnTo>
                    <a:pt x="486" y="1092"/>
                  </a:lnTo>
                  <a:lnTo>
                    <a:pt x="931" y="1253"/>
                  </a:lnTo>
                  <a:lnTo>
                    <a:pt x="1335" y="1375"/>
                  </a:lnTo>
                  <a:lnTo>
                    <a:pt x="1780" y="1415"/>
                  </a:lnTo>
                  <a:lnTo>
                    <a:pt x="2224" y="1375"/>
                  </a:lnTo>
                  <a:lnTo>
                    <a:pt x="2629" y="1253"/>
                  </a:lnTo>
                  <a:lnTo>
                    <a:pt x="3073" y="1092"/>
                  </a:lnTo>
                  <a:lnTo>
                    <a:pt x="3478" y="849"/>
                  </a:lnTo>
                  <a:lnTo>
                    <a:pt x="3842" y="647"/>
                  </a:lnTo>
                  <a:lnTo>
                    <a:pt x="4205" y="526"/>
                  </a:lnTo>
                  <a:lnTo>
                    <a:pt x="4569" y="404"/>
                  </a:lnTo>
                  <a:lnTo>
                    <a:pt x="5337" y="404"/>
                  </a:lnTo>
                  <a:lnTo>
                    <a:pt x="5701" y="526"/>
                  </a:lnTo>
                  <a:lnTo>
                    <a:pt x="6106" y="647"/>
                  </a:lnTo>
                  <a:lnTo>
                    <a:pt x="6429" y="849"/>
                  </a:lnTo>
                  <a:lnTo>
                    <a:pt x="6874" y="1092"/>
                  </a:lnTo>
                  <a:lnTo>
                    <a:pt x="7278" y="1253"/>
                  </a:lnTo>
                  <a:lnTo>
                    <a:pt x="7723" y="1375"/>
                  </a:lnTo>
                  <a:lnTo>
                    <a:pt x="8127" y="1415"/>
                  </a:lnTo>
                  <a:lnTo>
                    <a:pt x="8572" y="1375"/>
                  </a:lnTo>
                  <a:lnTo>
                    <a:pt x="9016" y="1253"/>
                  </a:lnTo>
                  <a:lnTo>
                    <a:pt x="9421" y="1092"/>
                  </a:lnTo>
                  <a:lnTo>
                    <a:pt x="9825" y="849"/>
                  </a:lnTo>
                  <a:lnTo>
                    <a:pt x="10189" y="647"/>
                  </a:lnTo>
                  <a:lnTo>
                    <a:pt x="10553" y="526"/>
                  </a:lnTo>
                  <a:lnTo>
                    <a:pt x="10957" y="404"/>
                  </a:lnTo>
                  <a:lnTo>
                    <a:pt x="11685" y="404"/>
                  </a:lnTo>
                  <a:lnTo>
                    <a:pt x="12089" y="526"/>
                  </a:lnTo>
                  <a:lnTo>
                    <a:pt x="12453" y="647"/>
                  </a:lnTo>
                  <a:lnTo>
                    <a:pt x="12817" y="849"/>
                  </a:lnTo>
                  <a:lnTo>
                    <a:pt x="13221" y="1092"/>
                  </a:lnTo>
                  <a:lnTo>
                    <a:pt x="13625" y="1253"/>
                  </a:lnTo>
                  <a:lnTo>
                    <a:pt x="14070" y="1375"/>
                  </a:lnTo>
                  <a:lnTo>
                    <a:pt x="14515" y="1415"/>
                  </a:lnTo>
                  <a:lnTo>
                    <a:pt x="14919" y="1375"/>
                  </a:lnTo>
                  <a:lnTo>
                    <a:pt x="15364" y="1253"/>
                  </a:lnTo>
                  <a:lnTo>
                    <a:pt x="15808" y="1092"/>
                  </a:lnTo>
                  <a:lnTo>
                    <a:pt x="16213" y="849"/>
                  </a:lnTo>
                  <a:lnTo>
                    <a:pt x="16253" y="809"/>
                  </a:lnTo>
                  <a:lnTo>
                    <a:pt x="16294" y="728"/>
                  </a:lnTo>
                  <a:lnTo>
                    <a:pt x="16294" y="647"/>
                  </a:lnTo>
                  <a:lnTo>
                    <a:pt x="16253" y="607"/>
                  </a:lnTo>
                  <a:lnTo>
                    <a:pt x="16213" y="526"/>
                  </a:lnTo>
                  <a:lnTo>
                    <a:pt x="15970" y="526"/>
                  </a:lnTo>
                  <a:lnTo>
                    <a:pt x="15647" y="728"/>
                  </a:lnTo>
                  <a:lnTo>
                    <a:pt x="15242" y="890"/>
                  </a:lnTo>
                  <a:lnTo>
                    <a:pt x="14879" y="970"/>
                  </a:lnTo>
                  <a:lnTo>
                    <a:pt x="14515" y="1011"/>
                  </a:lnTo>
                  <a:lnTo>
                    <a:pt x="14110" y="970"/>
                  </a:lnTo>
                  <a:lnTo>
                    <a:pt x="13747" y="890"/>
                  </a:lnTo>
                  <a:lnTo>
                    <a:pt x="13383" y="728"/>
                  </a:lnTo>
                  <a:lnTo>
                    <a:pt x="13019" y="526"/>
                  </a:lnTo>
                  <a:lnTo>
                    <a:pt x="12615" y="324"/>
                  </a:lnTo>
                  <a:lnTo>
                    <a:pt x="12170" y="121"/>
                  </a:lnTo>
                  <a:lnTo>
                    <a:pt x="11766" y="41"/>
                  </a:lnTo>
                  <a:lnTo>
                    <a:pt x="11321" y="0"/>
                  </a:lnTo>
                  <a:lnTo>
                    <a:pt x="10876" y="41"/>
                  </a:lnTo>
                  <a:lnTo>
                    <a:pt x="10472" y="121"/>
                  </a:lnTo>
                  <a:lnTo>
                    <a:pt x="10027" y="324"/>
                  </a:lnTo>
                  <a:lnTo>
                    <a:pt x="9623" y="526"/>
                  </a:lnTo>
                  <a:lnTo>
                    <a:pt x="9259" y="728"/>
                  </a:lnTo>
                  <a:lnTo>
                    <a:pt x="8895" y="890"/>
                  </a:lnTo>
                  <a:lnTo>
                    <a:pt x="8531" y="970"/>
                  </a:lnTo>
                  <a:lnTo>
                    <a:pt x="8127" y="1011"/>
                  </a:lnTo>
                  <a:lnTo>
                    <a:pt x="7763" y="970"/>
                  </a:lnTo>
                  <a:lnTo>
                    <a:pt x="7399" y="890"/>
                  </a:lnTo>
                  <a:lnTo>
                    <a:pt x="7035" y="728"/>
                  </a:lnTo>
                  <a:lnTo>
                    <a:pt x="6672" y="526"/>
                  </a:lnTo>
                  <a:lnTo>
                    <a:pt x="6267" y="324"/>
                  </a:lnTo>
                  <a:lnTo>
                    <a:pt x="5823" y="121"/>
                  </a:lnTo>
                  <a:lnTo>
                    <a:pt x="5418" y="41"/>
                  </a:lnTo>
                  <a:lnTo>
                    <a:pt x="497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9" name="Shape 249"/>
        <p:cNvGrpSpPr/>
        <p:nvPr/>
      </p:nvGrpSpPr>
      <p:grpSpPr>
        <a:xfrm>
          <a:off x="0" y="0"/>
          <a:ext cx="0" cy="0"/>
          <a:chOff x="0" y="0"/>
          <a:chExt cx="0" cy="0"/>
        </a:xfrm>
      </p:grpSpPr>
      <p:sp>
        <p:nvSpPr>
          <p:cNvPr id="250" name="Google Shape;250;p3"/>
          <p:cNvSpPr txBox="1"/>
          <p:nvPr>
            <p:ph hasCustomPrompt="1" type="title"/>
          </p:nvPr>
        </p:nvSpPr>
        <p:spPr>
          <a:xfrm>
            <a:off x="722143" y="889457"/>
            <a:ext cx="1268700" cy="943500"/>
          </a:xfrm>
          <a:prstGeom prst="rect">
            <a:avLst/>
          </a:prstGeom>
        </p:spPr>
        <p:txBody>
          <a:bodyPr anchorCtr="0" anchor="ctr" bIns="91425" lIns="91425" spcFirstLastPara="1" rIns="91425" wrap="square" tIns="91425">
            <a:noAutofit/>
          </a:bodyPr>
          <a:lstStyle>
            <a:lvl1pPr lvl="0" rtl="0">
              <a:spcBef>
                <a:spcPts val="0"/>
              </a:spcBef>
              <a:spcAft>
                <a:spcPts val="0"/>
              </a:spcAft>
              <a:buSzPts val="6900"/>
              <a:buNone/>
              <a:defRPr b="1" sz="6000"/>
            </a:lvl1pPr>
            <a:lvl2pPr lvl="1" rtl="0">
              <a:spcBef>
                <a:spcPts val="0"/>
              </a:spcBef>
              <a:spcAft>
                <a:spcPts val="0"/>
              </a:spcAft>
              <a:buSzPts val="6900"/>
              <a:buNone/>
              <a:defRPr sz="6900"/>
            </a:lvl2pPr>
            <a:lvl3pPr lvl="2" rtl="0">
              <a:spcBef>
                <a:spcPts val="0"/>
              </a:spcBef>
              <a:spcAft>
                <a:spcPts val="0"/>
              </a:spcAft>
              <a:buSzPts val="6900"/>
              <a:buNone/>
              <a:defRPr sz="6900"/>
            </a:lvl3pPr>
            <a:lvl4pPr lvl="3" rtl="0">
              <a:spcBef>
                <a:spcPts val="0"/>
              </a:spcBef>
              <a:spcAft>
                <a:spcPts val="0"/>
              </a:spcAft>
              <a:buSzPts val="6900"/>
              <a:buNone/>
              <a:defRPr sz="6900"/>
            </a:lvl4pPr>
            <a:lvl5pPr lvl="4" rtl="0">
              <a:spcBef>
                <a:spcPts val="0"/>
              </a:spcBef>
              <a:spcAft>
                <a:spcPts val="0"/>
              </a:spcAft>
              <a:buSzPts val="6900"/>
              <a:buNone/>
              <a:defRPr sz="6900"/>
            </a:lvl5pPr>
            <a:lvl6pPr lvl="5" rtl="0">
              <a:spcBef>
                <a:spcPts val="0"/>
              </a:spcBef>
              <a:spcAft>
                <a:spcPts val="0"/>
              </a:spcAft>
              <a:buSzPts val="6900"/>
              <a:buNone/>
              <a:defRPr sz="6900"/>
            </a:lvl6pPr>
            <a:lvl7pPr lvl="6" rtl="0">
              <a:spcBef>
                <a:spcPts val="0"/>
              </a:spcBef>
              <a:spcAft>
                <a:spcPts val="0"/>
              </a:spcAft>
              <a:buSzPts val="6900"/>
              <a:buNone/>
              <a:defRPr sz="6900"/>
            </a:lvl7pPr>
            <a:lvl8pPr lvl="7" rtl="0">
              <a:spcBef>
                <a:spcPts val="0"/>
              </a:spcBef>
              <a:spcAft>
                <a:spcPts val="0"/>
              </a:spcAft>
              <a:buSzPts val="6900"/>
              <a:buNone/>
              <a:defRPr sz="6900"/>
            </a:lvl8pPr>
            <a:lvl9pPr lvl="8" rtl="0">
              <a:spcBef>
                <a:spcPts val="0"/>
              </a:spcBef>
              <a:spcAft>
                <a:spcPts val="0"/>
              </a:spcAft>
              <a:buSzPts val="6900"/>
              <a:buNone/>
              <a:defRPr sz="6900"/>
            </a:lvl9pPr>
          </a:lstStyle>
          <a:p>
            <a:r>
              <a:t>xx%</a:t>
            </a:r>
          </a:p>
        </p:txBody>
      </p:sp>
      <p:sp>
        <p:nvSpPr>
          <p:cNvPr id="251" name="Google Shape;251;p3"/>
          <p:cNvSpPr txBox="1"/>
          <p:nvPr>
            <p:ph idx="2" type="title"/>
          </p:nvPr>
        </p:nvSpPr>
        <p:spPr>
          <a:xfrm>
            <a:off x="722150" y="2185425"/>
            <a:ext cx="4530300" cy="1635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46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2" name="Google Shape;252;p3"/>
          <p:cNvSpPr txBox="1"/>
          <p:nvPr>
            <p:ph idx="1" type="subTitle"/>
          </p:nvPr>
        </p:nvSpPr>
        <p:spPr>
          <a:xfrm>
            <a:off x="722143" y="3759263"/>
            <a:ext cx="2762400" cy="714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400"/>
              <a:buNone/>
              <a:defRPr/>
            </a:lvl1pPr>
            <a:lvl2pPr lvl="1" rtl="0">
              <a:spcBef>
                <a:spcPts val="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p:txBody>
      </p:sp>
      <p:sp>
        <p:nvSpPr>
          <p:cNvPr id="253" name="Google Shape;253;p3"/>
          <p:cNvSpPr/>
          <p:nvPr/>
        </p:nvSpPr>
        <p:spPr>
          <a:xfrm>
            <a:off x="0" y="0"/>
            <a:ext cx="16422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
          <p:cNvSpPr/>
          <p:nvPr/>
        </p:nvSpPr>
        <p:spPr>
          <a:xfrm>
            <a:off x="4613725" y="1332350"/>
            <a:ext cx="4530300" cy="3811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5" name="Google Shape;255;p3"/>
          <p:cNvGrpSpPr/>
          <p:nvPr/>
        </p:nvGrpSpPr>
        <p:grpSpPr>
          <a:xfrm>
            <a:off x="7767235" y="3820715"/>
            <a:ext cx="1621131" cy="1058083"/>
            <a:chOff x="3613900" y="3213250"/>
            <a:chExt cx="407350" cy="265850"/>
          </a:xfrm>
        </p:grpSpPr>
        <p:sp>
          <p:nvSpPr>
            <p:cNvPr id="256" name="Google Shape;256;p3"/>
            <p:cNvSpPr/>
            <p:nvPr/>
          </p:nvSpPr>
          <p:spPr>
            <a:xfrm>
              <a:off x="3613900" y="3213250"/>
              <a:ext cx="407350" cy="34375"/>
            </a:xfrm>
            <a:custGeom>
              <a:rect b="b" l="l" r="r" t="t"/>
              <a:pathLst>
                <a:path extrusionOk="0" h="1375" w="16294">
                  <a:moveTo>
                    <a:pt x="4529" y="0"/>
                  </a:moveTo>
                  <a:lnTo>
                    <a:pt x="4084" y="122"/>
                  </a:lnTo>
                  <a:lnTo>
                    <a:pt x="3680" y="283"/>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566"/>
                  </a:lnTo>
                  <a:lnTo>
                    <a:pt x="1" y="647"/>
                  </a:lnTo>
                  <a:lnTo>
                    <a:pt x="1" y="728"/>
                  </a:lnTo>
                  <a:lnTo>
                    <a:pt x="41" y="809"/>
                  </a:lnTo>
                  <a:lnTo>
                    <a:pt x="82" y="849"/>
                  </a:lnTo>
                  <a:lnTo>
                    <a:pt x="486" y="1092"/>
                  </a:lnTo>
                  <a:lnTo>
                    <a:pt x="931" y="1254"/>
                  </a:lnTo>
                  <a:lnTo>
                    <a:pt x="1335" y="1335"/>
                  </a:lnTo>
                  <a:lnTo>
                    <a:pt x="1780" y="1375"/>
                  </a:lnTo>
                  <a:lnTo>
                    <a:pt x="2224" y="1335"/>
                  </a:lnTo>
                  <a:lnTo>
                    <a:pt x="2629" y="1254"/>
                  </a:lnTo>
                  <a:lnTo>
                    <a:pt x="3073" y="1092"/>
                  </a:lnTo>
                  <a:lnTo>
                    <a:pt x="3478" y="849"/>
                  </a:lnTo>
                  <a:lnTo>
                    <a:pt x="3842" y="647"/>
                  </a:lnTo>
                  <a:lnTo>
                    <a:pt x="4205" y="486"/>
                  </a:lnTo>
                  <a:lnTo>
                    <a:pt x="4569" y="405"/>
                  </a:lnTo>
                  <a:lnTo>
                    <a:pt x="4974" y="364"/>
                  </a:lnTo>
                  <a:lnTo>
                    <a:pt x="5337" y="405"/>
                  </a:lnTo>
                  <a:lnTo>
                    <a:pt x="5701" y="486"/>
                  </a:lnTo>
                  <a:lnTo>
                    <a:pt x="6106" y="647"/>
                  </a:lnTo>
                  <a:lnTo>
                    <a:pt x="6429" y="849"/>
                  </a:lnTo>
                  <a:lnTo>
                    <a:pt x="6874" y="1092"/>
                  </a:lnTo>
                  <a:lnTo>
                    <a:pt x="7278" y="1254"/>
                  </a:lnTo>
                  <a:lnTo>
                    <a:pt x="7723" y="1335"/>
                  </a:lnTo>
                  <a:lnTo>
                    <a:pt x="8127" y="1375"/>
                  </a:lnTo>
                  <a:lnTo>
                    <a:pt x="8572" y="1335"/>
                  </a:lnTo>
                  <a:lnTo>
                    <a:pt x="9016" y="1254"/>
                  </a:lnTo>
                  <a:lnTo>
                    <a:pt x="9421" y="1092"/>
                  </a:lnTo>
                  <a:lnTo>
                    <a:pt x="9825" y="849"/>
                  </a:lnTo>
                  <a:lnTo>
                    <a:pt x="10189" y="647"/>
                  </a:lnTo>
                  <a:lnTo>
                    <a:pt x="10553" y="486"/>
                  </a:lnTo>
                  <a:lnTo>
                    <a:pt x="10957" y="405"/>
                  </a:lnTo>
                  <a:lnTo>
                    <a:pt x="11321" y="364"/>
                  </a:lnTo>
                  <a:lnTo>
                    <a:pt x="11685" y="405"/>
                  </a:lnTo>
                  <a:lnTo>
                    <a:pt x="12089" y="486"/>
                  </a:lnTo>
                  <a:lnTo>
                    <a:pt x="12453" y="647"/>
                  </a:lnTo>
                  <a:lnTo>
                    <a:pt x="12817" y="849"/>
                  </a:lnTo>
                  <a:lnTo>
                    <a:pt x="13221" y="1092"/>
                  </a:lnTo>
                  <a:lnTo>
                    <a:pt x="13625" y="1254"/>
                  </a:lnTo>
                  <a:lnTo>
                    <a:pt x="14070" y="1335"/>
                  </a:lnTo>
                  <a:lnTo>
                    <a:pt x="14515" y="1375"/>
                  </a:lnTo>
                  <a:lnTo>
                    <a:pt x="14919" y="1335"/>
                  </a:lnTo>
                  <a:lnTo>
                    <a:pt x="15364" y="1254"/>
                  </a:lnTo>
                  <a:lnTo>
                    <a:pt x="15808" y="1092"/>
                  </a:lnTo>
                  <a:lnTo>
                    <a:pt x="16213" y="849"/>
                  </a:lnTo>
                  <a:lnTo>
                    <a:pt x="16253" y="809"/>
                  </a:lnTo>
                  <a:lnTo>
                    <a:pt x="16294" y="728"/>
                  </a:lnTo>
                  <a:lnTo>
                    <a:pt x="16294" y="647"/>
                  </a:lnTo>
                  <a:lnTo>
                    <a:pt x="16253" y="566"/>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3"/>
                  </a:lnTo>
                  <a:lnTo>
                    <a:pt x="12170" y="122"/>
                  </a:lnTo>
                  <a:lnTo>
                    <a:pt x="11766" y="0"/>
                  </a:lnTo>
                  <a:lnTo>
                    <a:pt x="10876" y="0"/>
                  </a:lnTo>
                  <a:lnTo>
                    <a:pt x="10472" y="122"/>
                  </a:lnTo>
                  <a:lnTo>
                    <a:pt x="10027" y="283"/>
                  </a:lnTo>
                  <a:lnTo>
                    <a:pt x="9623" y="526"/>
                  </a:lnTo>
                  <a:lnTo>
                    <a:pt x="9259" y="728"/>
                  </a:lnTo>
                  <a:lnTo>
                    <a:pt x="8895" y="890"/>
                  </a:lnTo>
                  <a:lnTo>
                    <a:pt x="8531" y="971"/>
                  </a:lnTo>
                  <a:lnTo>
                    <a:pt x="8127" y="1011"/>
                  </a:lnTo>
                  <a:lnTo>
                    <a:pt x="7763" y="971"/>
                  </a:lnTo>
                  <a:lnTo>
                    <a:pt x="7399" y="890"/>
                  </a:lnTo>
                  <a:lnTo>
                    <a:pt x="7035" y="728"/>
                  </a:lnTo>
                  <a:lnTo>
                    <a:pt x="6672" y="526"/>
                  </a:lnTo>
                  <a:lnTo>
                    <a:pt x="6267" y="283"/>
                  </a:lnTo>
                  <a:lnTo>
                    <a:pt x="5823" y="122"/>
                  </a:lnTo>
                  <a:lnTo>
                    <a:pt x="541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
            <p:cNvSpPr/>
            <p:nvPr/>
          </p:nvSpPr>
          <p:spPr>
            <a:xfrm>
              <a:off x="3613900" y="3290050"/>
              <a:ext cx="407350" cy="34400"/>
            </a:xfrm>
            <a:custGeom>
              <a:rect b="b" l="l" r="r" t="t"/>
              <a:pathLst>
                <a:path extrusionOk="0" h="1376" w="16294">
                  <a:moveTo>
                    <a:pt x="4974" y="1"/>
                  </a:moveTo>
                  <a:lnTo>
                    <a:pt x="4529" y="41"/>
                  </a:lnTo>
                  <a:lnTo>
                    <a:pt x="4084" y="122"/>
                  </a:lnTo>
                  <a:lnTo>
                    <a:pt x="3680" y="284"/>
                  </a:lnTo>
                  <a:lnTo>
                    <a:pt x="3276" y="527"/>
                  </a:lnTo>
                  <a:lnTo>
                    <a:pt x="2912" y="729"/>
                  </a:lnTo>
                  <a:lnTo>
                    <a:pt x="2548" y="890"/>
                  </a:lnTo>
                  <a:lnTo>
                    <a:pt x="2144" y="971"/>
                  </a:lnTo>
                  <a:lnTo>
                    <a:pt x="1780" y="1012"/>
                  </a:lnTo>
                  <a:lnTo>
                    <a:pt x="1416" y="971"/>
                  </a:lnTo>
                  <a:lnTo>
                    <a:pt x="1012" y="890"/>
                  </a:lnTo>
                  <a:lnTo>
                    <a:pt x="648" y="729"/>
                  </a:lnTo>
                  <a:lnTo>
                    <a:pt x="284" y="527"/>
                  </a:lnTo>
                  <a:lnTo>
                    <a:pt x="243" y="486"/>
                  </a:lnTo>
                  <a:lnTo>
                    <a:pt x="163" y="486"/>
                  </a:lnTo>
                  <a:lnTo>
                    <a:pt x="82" y="527"/>
                  </a:lnTo>
                  <a:lnTo>
                    <a:pt x="41" y="567"/>
                  </a:lnTo>
                  <a:lnTo>
                    <a:pt x="1" y="648"/>
                  </a:lnTo>
                  <a:lnTo>
                    <a:pt x="1" y="729"/>
                  </a:lnTo>
                  <a:lnTo>
                    <a:pt x="41" y="810"/>
                  </a:lnTo>
                  <a:lnTo>
                    <a:pt x="82" y="850"/>
                  </a:lnTo>
                  <a:lnTo>
                    <a:pt x="486" y="1093"/>
                  </a:lnTo>
                  <a:lnTo>
                    <a:pt x="931" y="1254"/>
                  </a:lnTo>
                  <a:lnTo>
                    <a:pt x="1335" y="1376"/>
                  </a:lnTo>
                  <a:lnTo>
                    <a:pt x="2224" y="1376"/>
                  </a:lnTo>
                  <a:lnTo>
                    <a:pt x="2629" y="1254"/>
                  </a:lnTo>
                  <a:lnTo>
                    <a:pt x="3073" y="1093"/>
                  </a:lnTo>
                  <a:lnTo>
                    <a:pt x="3478" y="850"/>
                  </a:lnTo>
                  <a:lnTo>
                    <a:pt x="3842" y="648"/>
                  </a:lnTo>
                  <a:lnTo>
                    <a:pt x="4205" y="486"/>
                  </a:lnTo>
                  <a:lnTo>
                    <a:pt x="4569" y="405"/>
                  </a:lnTo>
                  <a:lnTo>
                    <a:pt x="4974" y="365"/>
                  </a:lnTo>
                  <a:lnTo>
                    <a:pt x="5337" y="405"/>
                  </a:lnTo>
                  <a:lnTo>
                    <a:pt x="5701" y="486"/>
                  </a:lnTo>
                  <a:lnTo>
                    <a:pt x="6106" y="648"/>
                  </a:lnTo>
                  <a:lnTo>
                    <a:pt x="6429" y="850"/>
                  </a:lnTo>
                  <a:lnTo>
                    <a:pt x="6874" y="1093"/>
                  </a:lnTo>
                  <a:lnTo>
                    <a:pt x="7278" y="1254"/>
                  </a:lnTo>
                  <a:lnTo>
                    <a:pt x="7723" y="1376"/>
                  </a:lnTo>
                  <a:lnTo>
                    <a:pt x="8572" y="1376"/>
                  </a:lnTo>
                  <a:lnTo>
                    <a:pt x="9016" y="1254"/>
                  </a:lnTo>
                  <a:lnTo>
                    <a:pt x="9421" y="1093"/>
                  </a:lnTo>
                  <a:lnTo>
                    <a:pt x="9825" y="850"/>
                  </a:lnTo>
                  <a:lnTo>
                    <a:pt x="10189" y="648"/>
                  </a:lnTo>
                  <a:lnTo>
                    <a:pt x="10553" y="486"/>
                  </a:lnTo>
                  <a:lnTo>
                    <a:pt x="10957" y="405"/>
                  </a:lnTo>
                  <a:lnTo>
                    <a:pt x="11321" y="365"/>
                  </a:lnTo>
                  <a:lnTo>
                    <a:pt x="11685" y="405"/>
                  </a:lnTo>
                  <a:lnTo>
                    <a:pt x="12089" y="486"/>
                  </a:lnTo>
                  <a:lnTo>
                    <a:pt x="12453" y="648"/>
                  </a:lnTo>
                  <a:lnTo>
                    <a:pt x="12817" y="850"/>
                  </a:lnTo>
                  <a:lnTo>
                    <a:pt x="13221" y="1093"/>
                  </a:lnTo>
                  <a:lnTo>
                    <a:pt x="13625" y="1254"/>
                  </a:lnTo>
                  <a:lnTo>
                    <a:pt x="14070" y="1376"/>
                  </a:lnTo>
                  <a:lnTo>
                    <a:pt x="14919" y="1376"/>
                  </a:lnTo>
                  <a:lnTo>
                    <a:pt x="15364" y="1254"/>
                  </a:lnTo>
                  <a:lnTo>
                    <a:pt x="15808" y="1093"/>
                  </a:lnTo>
                  <a:lnTo>
                    <a:pt x="16213" y="850"/>
                  </a:lnTo>
                  <a:lnTo>
                    <a:pt x="16253" y="810"/>
                  </a:lnTo>
                  <a:lnTo>
                    <a:pt x="16294" y="729"/>
                  </a:lnTo>
                  <a:lnTo>
                    <a:pt x="16294" y="648"/>
                  </a:lnTo>
                  <a:lnTo>
                    <a:pt x="16253" y="567"/>
                  </a:lnTo>
                  <a:lnTo>
                    <a:pt x="16213" y="527"/>
                  </a:lnTo>
                  <a:lnTo>
                    <a:pt x="16132" y="486"/>
                  </a:lnTo>
                  <a:lnTo>
                    <a:pt x="16051" y="486"/>
                  </a:lnTo>
                  <a:lnTo>
                    <a:pt x="15970" y="527"/>
                  </a:lnTo>
                  <a:lnTo>
                    <a:pt x="15647" y="729"/>
                  </a:lnTo>
                  <a:lnTo>
                    <a:pt x="15242" y="890"/>
                  </a:lnTo>
                  <a:lnTo>
                    <a:pt x="14879" y="971"/>
                  </a:lnTo>
                  <a:lnTo>
                    <a:pt x="14515" y="1012"/>
                  </a:lnTo>
                  <a:lnTo>
                    <a:pt x="14110" y="971"/>
                  </a:lnTo>
                  <a:lnTo>
                    <a:pt x="13747" y="890"/>
                  </a:lnTo>
                  <a:lnTo>
                    <a:pt x="13383" y="729"/>
                  </a:lnTo>
                  <a:lnTo>
                    <a:pt x="13019" y="527"/>
                  </a:lnTo>
                  <a:lnTo>
                    <a:pt x="12615" y="284"/>
                  </a:lnTo>
                  <a:lnTo>
                    <a:pt x="12170" y="122"/>
                  </a:lnTo>
                  <a:lnTo>
                    <a:pt x="11766" y="41"/>
                  </a:lnTo>
                  <a:lnTo>
                    <a:pt x="11321" y="1"/>
                  </a:lnTo>
                  <a:lnTo>
                    <a:pt x="10876" y="41"/>
                  </a:lnTo>
                  <a:lnTo>
                    <a:pt x="10472" y="122"/>
                  </a:lnTo>
                  <a:lnTo>
                    <a:pt x="10027" y="284"/>
                  </a:lnTo>
                  <a:lnTo>
                    <a:pt x="9623" y="527"/>
                  </a:lnTo>
                  <a:lnTo>
                    <a:pt x="9259" y="729"/>
                  </a:lnTo>
                  <a:lnTo>
                    <a:pt x="8895" y="890"/>
                  </a:lnTo>
                  <a:lnTo>
                    <a:pt x="8531" y="971"/>
                  </a:lnTo>
                  <a:lnTo>
                    <a:pt x="8127" y="1012"/>
                  </a:lnTo>
                  <a:lnTo>
                    <a:pt x="7763" y="971"/>
                  </a:lnTo>
                  <a:lnTo>
                    <a:pt x="7399" y="890"/>
                  </a:lnTo>
                  <a:lnTo>
                    <a:pt x="7035" y="729"/>
                  </a:lnTo>
                  <a:lnTo>
                    <a:pt x="6672" y="527"/>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
            <p:cNvSpPr/>
            <p:nvPr/>
          </p:nvSpPr>
          <p:spPr>
            <a:xfrm>
              <a:off x="3613900" y="3366875"/>
              <a:ext cx="407350" cy="35400"/>
            </a:xfrm>
            <a:custGeom>
              <a:rect b="b" l="l" r="r" t="t"/>
              <a:pathLst>
                <a:path extrusionOk="0" h="1416" w="16294">
                  <a:moveTo>
                    <a:pt x="4974" y="1"/>
                  </a:moveTo>
                  <a:lnTo>
                    <a:pt x="4529" y="41"/>
                  </a:lnTo>
                  <a:lnTo>
                    <a:pt x="4084" y="122"/>
                  </a:lnTo>
                  <a:lnTo>
                    <a:pt x="3680" y="284"/>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607"/>
                  </a:lnTo>
                  <a:lnTo>
                    <a:pt x="1" y="647"/>
                  </a:lnTo>
                  <a:lnTo>
                    <a:pt x="1" y="728"/>
                  </a:lnTo>
                  <a:lnTo>
                    <a:pt x="41" y="809"/>
                  </a:lnTo>
                  <a:lnTo>
                    <a:pt x="82" y="850"/>
                  </a:lnTo>
                  <a:lnTo>
                    <a:pt x="486" y="1092"/>
                  </a:lnTo>
                  <a:lnTo>
                    <a:pt x="931" y="1254"/>
                  </a:lnTo>
                  <a:lnTo>
                    <a:pt x="1335" y="1375"/>
                  </a:lnTo>
                  <a:lnTo>
                    <a:pt x="1780" y="1416"/>
                  </a:lnTo>
                  <a:lnTo>
                    <a:pt x="2224" y="1375"/>
                  </a:lnTo>
                  <a:lnTo>
                    <a:pt x="2629" y="1254"/>
                  </a:lnTo>
                  <a:lnTo>
                    <a:pt x="3073" y="1092"/>
                  </a:lnTo>
                  <a:lnTo>
                    <a:pt x="3478" y="850"/>
                  </a:lnTo>
                  <a:lnTo>
                    <a:pt x="3842" y="647"/>
                  </a:lnTo>
                  <a:lnTo>
                    <a:pt x="4205" y="486"/>
                  </a:lnTo>
                  <a:lnTo>
                    <a:pt x="4569" y="405"/>
                  </a:lnTo>
                  <a:lnTo>
                    <a:pt x="5337" y="405"/>
                  </a:lnTo>
                  <a:lnTo>
                    <a:pt x="5701" y="486"/>
                  </a:lnTo>
                  <a:lnTo>
                    <a:pt x="6106" y="647"/>
                  </a:lnTo>
                  <a:lnTo>
                    <a:pt x="6429" y="850"/>
                  </a:lnTo>
                  <a:lnTo>
                    <a:pt x="6874" y="1092"/>
                  </a:lnTo>
                  <a:lnTo>
                    <a:pt x="7278" y="1254"/>
                  </a:lnTo>
                  <a:lnTo>
                    <a:pt x="7723" y="1375"/>
                  </a:lnTo>
                  <a:lnTo>
                    <a:pt x="8127" y="1416"/>
                  </a:lnTo>
                  <a:lnTo>
                    <a:pt x="8572" y="1375"/>
                  </a:lnTo>
                  <a:lnTo>
                    <a:pt x="9016" y="1254"/>
                  </a:lnTo>
                  <a:lnTo>
                    <a:pt x="9421" y="1092"/>
                  </a:lnTo>
                  <a:lnTo>
                    <a:pt x="9825" y="850"/>
                  </a:lnTo>
                  <a:lnTo>
                    <a:pt x="10189" y="647"/>
                  </a:lnTo>
                  <a:lnTo>
                    <a:pt x="10553" y="486"/>
                  </a:lnTo>
                  <a:lnTo>
                    <a:pt x="10957" y="405"/>
                  </a:lnTo>
                  <a:lnTo>
                    <a:pt x="11685" y="405"/>
                  </a:lnTo>
                  <a:lnTo>
                    <a:pt x="12089" y="486"/>
                  </a:lnTo>
                  <a:lnTo>
                    <a:pt x="12453" y="647"/>
                  </a:lnTo>
                  <a:lnTo>
                    <a:pt x="12817" y="850"/>
                  </a:lnTo>
                  <a:lnTo>
                    <a:pt x="13221" y="1092"/>
                  </a:lnTo>
                  <a:lnTo>
                    <a:pt x="13625" y="1254"/>
                  </a:lnTo>
                  <a:lnTo>
                    <a:pt x="14070" y="1375"/>
                  </a:lnTo>
                  <a:lnTo>
                    <a:pt x="14515" y="1416"/>
                  </a:lnTo>
                  <a:lnTo>
                    <a:pt x="14919" y="1375"/>
                  </a:lnTo>
                  <a:lnTo>
                    <a:pt x="15364" y="1254"/>
                  </a:lnTo>
                  <a:lnTo>
                    <a:pt x="15808" y="1092"/>
                  </a:lnTo>
                  <a:lnTo>
                    <a:pt x="16213" y="850"/>
                  </a:lnTo>
                  <a:lnTo>
                    <a:pt x="16253" y="809"/>
                  </a:lnTo>
                  <a:lnTo>
                    <a:pt x="16294" y="728"/>
                  </a:lnTo>
                  <a:lnTo>
                    <a:pt x="16294" y="647"/>
                  </a:lnTo>
                  <a:lnTo>
                    <a:pt x="16253" y="607"/>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4"/>
                  </a:lnTo>
                  <a:lnTo>
                    <a:pt x="12170" y="122"/>
                  </a:lnTo>
                  <a:lnTo>
                    <a:pt x="11766" y="41"/>
                  </a:lnTo>
                  <a:lnTo>
                    <a:pt x="11321" y="1"/>
                  </a:lnTo>
                  <a:lnTo>
                    <a:pt x="10876" y="41"/>
                  </a:lnTo>
                  <a:lnTo>
                    <a:pt x="10472" y="122"/>
                  </a:lnTo>
                  <a:lnTo>
                    <a:pt x="10027" y="284"/>
                  </a:lnTo>
                  <a:lnTo>
                    <a:pt x="9623" y="526"/>
                  </a:lnTo>
                  <a:lnTo>
                    <a:pt x="9259" y="728"/>
                  </a:lnTo>
                  <a:lnTo>
                    <a:pt x="8895" y="890"/>
                  </a:lnTo>
                  <a:lnTo>
                    <a:pt x="8531" y="971"/>
                  </a:lnTo>
                  <a:lnTo>
                    <a:pt x="8127" y="1011"/>
                  </a:lnTo>
                  <a:lnTo>
                    <a:pt x="7763" y="971"/>
                  </a:lnTo>
                  <a:lnTo>
                    <a:pt x="7399" y="890"/>
                  </a:lnTo>
                  <a:lnTo>
                    <a:pt x="7035" y="728"/>
                  </a:lnTo>
                  <a:lnTo>
                    <a:pt x="6672" y="526"/>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
            <p:cNvSpPr/>
            <p:nvPr/>
          </p:nvSpPr>
          <p:spPr>
            <a:xfrm>
              <a:off x="3613900" y="3443700"/>
              <a:ext cx="407350" cy="35400"/>
            </a:xfrm>
            <a:custGeom>
              <a:rect b="b" l="l" r="r" t="t"/>
              <a:pathLst>
                <a:path extrusionOk="0" h="1416" w="16294">
                  <a:moveTo>
                    <a:pt x="4974" y="0"/>
                  </a:moveTo>
                  <a:lnTo>
                    <a:pt x="4529" y="41"/>
                  </a:lnTo>
                  <a:lnTo>
                    <a:pt x="4084" y="121"/>
                  </a:lnTo>
                  <a:lnTo>
                    <a:pt x="3680" y="324"/>
                  </a:lnTo>
                  <a:lnTo>
                    <a:pt x="3276" y="526"/>
                  </a:lnTo>
                  <a:lnTo>
                    <a:pt x="2912" y="728"/>
                  </a:lnTo>
                  <a:lnTo>
                    <a:pt x="2548" y="890"/>
                  </a:lnTo>
                  <a:lnTo>
                    <a:pt x="2144" y="970"/>
                  </a:lnTo>
                  <a:lnTo>
                    <a:pt x="1780" y="1011"/>
                  </a:lnTo>
                  <a:lnTo>
                    <a:pt x="1416" y="970"/>
                  </a:lnTo>
                  <a:lnTo>
                    <a:pt x="1012" y="890"/>
                  </a:lnTo>
                  <a:lnTo>
                    <a:pt x="648" y="728"/>
                  </a:lnTo>
                  <a:lnTo>
                    <a:pt x="284" y="526"/>
                  </a:lnTo>
                  <a:lnTo>
                    <a:pt x="82" y="526"/>
                  </a:lnTo>
                  <a:lnTo>
                    <a:pt x="41" y="607"/>
                  </a:lnTo>
                  <a:lnTo>
                    <a:pt x="1" y="647"/>
                  </a:lnTo>
                  <a:lnTo>
                    <a:pt x="1" y="728"/>
                  </a:lnTo>
                  <a:lnTo>
                    <a:pt x="41" y="809"/>
                  </a:lnTo>
                  <a:lnTo>
                    <a:pt x="82" y="849"/>
                  </a:lnTo>
                  <a:lnTo>
                    <a:pt x="486" y="1092"/>
                  </a:lnTo>
                  <a:lnTo>
                    <a:pt x="931" y="1253"/>
                  </a:lnTo>
                  <a:lnTo>
                    <a:pt x="1335" y="1375"/>
                  </a:lnTo>
                  <a:lnTo>
                    <a:pt x="1780" y="1415"/>
                  </a:lnTo>
                  <a:lnTo>
                    <a:pt x="2224" y="1375"/>
                  </a:lnTo>
                  <a:lnTo>
                    <a:pt x="2629" y="1253"/>
                  </a:lnTo>
                  <a:lnTo>
                    <a:pt x="3073" y="1092"/>
                  </a:lnTo>
                  <a:lnTo>
                    <a:pt x="3478" y="849"/>
                  </a:lnTo>
                  <a:lnTo>
                    <a:pt x="3842" y="647"/>
                  </a:lnTo>
                  <a:lnTo>
                    <a:pt x="4205" y="526"/>
                  </a:lnTo>
                  <a:lnTo>
                    <a:pt x="4569" y="404"/>
                  </a:lnTo>
                  <a:lnTo>
                    <a:pt x="5337" y="404"/>
                  </a:lnTo>
                  <a:lnTo>
                    <a:pt x="5701" y="526"/>
                  </a:lnTo>
                  <a:lnTo>
                    <a:pt x="6106" y="647"/>
                  </a:lnTo>
                  <a:lnTo>
                    <a:pt x="6429" y="849"/>
                  </a:lnTo>
                  <a:lnTo>
                    <a:pt x="6874" y="1092"/>
                  </a:lnTo>
                  <a:lnTo>
                    <a:pt x="7278" y="1253"/>
                  </a:lnTo>
                  <a:lnTo>
                    <a:pt x="7723" y="1375"/>
                  </a:lnTo>
                  <a:lnTo>
                    <a:pt x="8127" y="1415"/>
                  </a:lnTo>
                  <a:lnTo>
                    <a:pt x="8572" y="1375"/>
                  </a:lnTo>
                  <a:lnTo>
                    <a:pt x="9016" y="1253"/>
                  </a:lnTo>
                  <a:lnTo>
                    <a:pt x="9421" y="1092"/>
                  </a:lnTo>
                  <a:lnTo>
                    <a:pt x="9825" y="849"/>
                  </a:lnTo>
                  <a:lnTo>
                    <a:pt x="10189" y="647"/>
                  </a:lnTo>
                  <a:lnTo>
                    <a:pt x="10553" y="526"/>
                  </a:lnTo>
                  <a:lnTo>
                    <a:pt x="10957" y="404"/>
                  </a:lnTo>
                  <a:lnTo>
                    <a:pt x="11685" y="404"/>
                  </a:lnTo>
                  <a:lnTo>
                    <a:pt x="12089" y="526"/>
                  </a:lnTo>
                  <a:lnTo>
                    <a:pt x="12453" y="647"/>
                  </a:lnTo>
                  <a:lnTo>
                    <a:pt x="12817" y="849"/>
                  </a:lnTo>
                  <a:lnTo>
                    <a:pt x="13221" y="1092"/>
                  </a:lnTo>
                  <a:lnTo>
                    <a:pt x="13625" y="1253"/>
                  </a:lnTo>
                  <a:lnTo>
                    <a:pt x="14070" y="1375"/>
                  </a:lnTo>
                  <a:lnTo>
                    <a:pt x="14515" y="1415"/>
                  </a:lnTo>
                  <a:lnTo>
                    <a:pt x="14919" y="1375"/>
                  </a:lnTo>
                  <a:lnTo>
                    <a:pt x="15364" y="1253"/>
                  </a:lnTo>
                  <a:lnTo>
                    <a:pt x="15808" y="1092"/>
                  </a:lnTo>
                  <a:lnTo>
                    <a:pt x="16213" y="849"/>
                  </a:lnTo>
                  <a:lnTo>
                    <a:pt x="16253" y="809"/>
                  </a:lnTo>
                  <a:lnTo>
                    <a:pt x="16294" y="728"/>
                  </a:lnTo>
                  <a:lnTo>
                    <a:pt x="16294" y="647"/>
                  </a:lnTo>
                  <a:lnTo>
                    <a:pt x="16253" y="607"/>
                  </a:lnTo>
                  <a:lnTo>
                    <a:pt x="16213" y="526"/>
                  </a:lnTo>
                  <a:lnTo>
                    <a:pt x="15970" y="526"/>
                  </a:lnTo>
                  <a:lnTo>
                    <a:pt x="15647" y="728"/>
                  </a:lnTo>
                  <a:lnTo>
                    <a:pt x="15242" y="890"/>
                  </a:lnTo>
                  <a:lnTo>
                    <a:pt x="14879" y="970"/>
                  </a:lnTo>
                  <a:lnTo>
                    <a:pt x="14515" y="1011"/>
                  </a:lnTo>
                  <a:lnTo>
                    <a:pt x="14110" y="970"/>
                  </a:lnTo>
                  <a:lnTo>
                    <a:pt x="13747" y="890"/>
                  </a:lnTo>
                  <a:lnTo>
                    <a:pt x="13383" y="728"/>
                  </a:lnTo>
                  <a:lnTo>
                    <a:pt x="13019" y="526"/>
                  </a:lnTo>
                  <a:lnTo>
                    <a:pt x="12615" y="324"/>
                  </a:lnTo>
                  <a:lnTo>
                    <a:pt x="12170" y="121"/>
                  </a:lnTo>
                  <a:lnTo>
                    <a:pt x="11766" y="41"/>
                  </a:lnTo>
                  <a:lnTo>
                    <a:pt x="11321" y="0"/>
                  </a:lnTo>
                  <a:lnTo>
                    <a:pt x="10876" y="41"/>
                  </a:lnTo>
                  <a:lnTo>
                    <a:pt x="10472" y="121"/>
                  </a:lnTo>
                  <a:lnTo>
                    <a:pt x="10027" y="324"/>
                  </a:lnTo>
                  <a:lnTo>
                    <a:pt x="9623" y="526"/>
                  </a:lnTo>
                  <a:lnTo>
                    <a:pt x="9259" y="728"/>
                  </a:lnTo>
                  <a:lnTo>
                    <a:pt x="8895" y="890"/>
                  </a:lnTo>
                  <a:lnTo>
                    <a:pt x="8531" y="970"/>
                  </a:lnTo>
                  <a:lnTo>
                    <a:pt x="8127" y="1011"/>
                  </a:lnTo>
                  <a:lnTo>
                    <a:pt x="7763" y="970"/>
                  </a:lnTo>
                  <a:lnTo>
                    <a:pt x="7399" y="890"/>
                  </a:lnTo>
                  <a:lnTo>
                    <a:pt x="7035" y="728"/>
                  </a:lnTo>
                  <a:lnTo>
                    <a:pt x="6672" y="526"/>
                  </a:lnTo>
                  <a:lnTo>
                    <a:pt x="6267" y="324"/>
                  </a:lnTo>
                  <a:lnTo>
                    <a:pt x="5823" y="121"/>
                  </a:lnTo>
                  <a:lnTo>
                    <a:pt x="5418" y="41"/>
                  </a:lnTo>
                  <a:lnTo>
                    <a:pt x="497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p3"/>
          <p:cNvGrpSpPr/>
          <p:nvPr/>
        </p:nvGrpSpPr>
        <p:grpSpPr>
          <a:xfrm rot="5400000">
            <a:off x="3759779" y="2676708"/>
            <a:ext cx="3398914" cy="1239107"/>
            <a:chOff x="1783500" y="1511200"/>
            <a:chExt cx="1317000" cy="480125"/>
          </a:xfrm>
        </p:grpSpPr>
        <p:sp>
          <p:nvSpPr>
            <p:cNvPr id="261" name="Google Shape;261;p3"/>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 name="Google Shape;339;p3"/>
          <p:cNvSpPr/>
          <p:nvPr/>
        </p:nvSpPr>
        <p:spPr>
          <a:xfrm flipH="1" rot="5400000">
            <a:off x="1254497" y="1492047"/>
            <a:ext cx="42825" cy="959831"/>
          </a:xfrm>
          <a:custGeom>
            <a:rect b="b" l="l" r="r" t="t"/>
            <a:pathLst>
              <a:path extrusionOk="0" h="43260" w="446">
                <a:moveTo>
                  <a:pt x="0" y="1"/>
                </a:moveTo>
                <a:lnTo>
                  <a:pt x="0" y="43259"/>
                </a:lnTo>
                <a:lnTo>
                  <a:pt x="445" y="43259"/>
                </a:lnTo>
                <a:lnTo>
                  <a:pt x="44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23">
    <p:spTree>
      <p:nvGrpSpPr>
        <p:cNvPr id="2248" name="Shape 2248"/>
        <p:cNvGrpSpPr/>
        <p:nvPr/>
      </p:nvGrpSpPr>
      <p:grpSpPr>
        <a:xfrm>
          <a:off x="0" y="0"/>
          <a:ext cx="0" cy="0"/>
          <a:chOff x="0" y="0"/>
          <a:chExt cx="0" cy="0"/>
        </a:xfrm>
      </p:grpSpPr>
      <p:sp>
        <p:nvSpPr>
          <p:cNvPr id="2249" name="Google Shape;2249;p21"/>
          <p:cNvSpPr txBox="1"/>
          <p:nvPr>
            <p:ph idx="1" type="subTitle"/>
          </p:nvPr>
        </p:nvSpPr>
        <p:spPr>
          <a:xfrm>
            <a:off x="1013675" y="1452050"/>
            <a:ext cx="2105700" cy="361200"/>
          </a:xfrm>
          <a:prstGeom prst="rect">
            <a:avLst/>
          </a:prstGeom>
        </p:spPr>
        <p:txBody>
          <a:bodyPr anchorCtr="0" anchor="ctr" bIns="91425" lIns="91425" spcFirstLastPara="1" rIns="91425" wrap="square" tIns="91425">
            <a:noAutofit/>
          </a:bodyPr>
          <a:lstStyle>
            <a:lvl1pPr lvl="0" rtl="0" algn="ctr">
              <a:lnSpc>
                <a:spcPct val="100000"/>
              </a:lnSpc>
              <a:spcBef>
                <a:spcPts val="500"/>
              </a:spcBef>
              <a:spcAft>
                <a:spcPts val="0"/>
              </a:spcAft>
              <a:buSzPts val="1400"/>
              <a:buNone/>
              <a:defRPr sz="2100">
                <a:latin typeface="Raleway Black"/>
                <a:ea typeface="Raleway Black"/>
                <a:cs typeface="Raleway Black"/>
                <a:sym typeface="Raleway Black"/>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250" name="Google Shape;2250;p21"/>
          <p:cNvSpPr txBox="1"/>
          <p:nvPr>
            <p:ph idx="2" type="subTitle"/>
          </p:nvPr>
        </p:nvSpPr>
        <p:spPr>
          <a:xfrm>
            <a:off x="3503925" y="1452050"/>
            <a:ext cx="2166600" cy="361200"/>
          </a:xfrm>
          <a:prstGeom prst="rect">
            <a:avLst/>
          </a:prstGeom>
        </p:spPr>
        <p:txBody>
          <a:bodyPr anchorCtr="0" anchor="ctr" bIns="91425" lIns="91425" spcFirstLastPara="1" rIns="91425" wrap="square" tIns="91425">
            <a:noAutofit/>
          </a:bodyPr>
          <a:lstStyle>
            <a:lvl1pPr lvl="0" rtl="0" algn="ctr">
              <a:lnSpc>
                <a:spcPct val="100000"/>
              </a:lnSpc>
              <a:spcBef>
                <a:spcPts val="500"/>
              </a:spcBef>
              <a:spcAft>
                <a:spcPts val="0"/>
              </a:spcAft>
              <a:buSzPts val="1400"/>
              <a:buNone/>
              <a:defRPr sz="2100">
                <a:latin typeface="Raleway Black"/>
                <a:ea typeface="Raleway Black"/>
                <a:cs typeface="Raleway Black"/>
                <a:sym typeface="Raleway Black"/>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251" name="Google Shape;2251;p21"/>
          <p:cNvSpPr txBox="1"/>
          <p:nvPr>
            <p:ph idx="3" type="subTitle"/>
          </p:nvPr>
        </p:nvSpPr>
        <p:spPr>
          <a:xfrm>
            <a:off x="6024625" y="1452050"/>
            <a:ext cx="2105700" cy="361200"/>
          </a:xfrm>
          <a:prstGeom prst="rect">
            <a:avLst/>
          </a:prstGeom>
        </p:spPr>
        <p:txBody>
          <a:bodyPr anchorCtr="0" anchor="ctr" bIns="91425" lIns="91425" spcFirstLastPara="1" rIns="91425" wrap="square" tIns="91425">
            <a:noAutofit/>
          </a:bodyPr>
          <a:lstStyle>
            <a:lvl1pPr lvl="0" rtl="0" algn="ctr">
              <a:lnSpc>
                <a:spcPct val="100000"/>
              </a:lnSpc>
              <a:spcBef>
                <a:spcPts val="500"/>
              </a:spcBef>
              <a:spcAft>
                <a:spcPts val="0"/>
              </a:spcAft>
              <a:buSzPts val="1400"/>
              <a:buNone/>
              <a:defRPr sz="2100">
                <a:latin typeface="Raleway Black"/>
                <a:ea typeface="Raleway Black"/>
                <a:cs typeface="Raleway Black"/>
                <a:sym typeface="Raleway Black"/>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252" name="Google Shape;2252;p21"/>
          <p:cNvSpPr txBox="1"/>
          <p:nvPr>
            <p:ph idx="4" type="subTitle"/>
          </p:nvPr>
        </p:nvSpPr>
        <p:spPr>
          <a:xfrm>
            <a:off x="983225" y="3467632"/>
            <a:ext cx="2166600" cy="85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253" name="Google Shape;2253;p21"/>
          <p:cNvSpPr txBox="1"/>
          <p:nvPr>
            <p:ph idx="5" type="subTitle"/>
          </p:nvPr>
        </p:nvSpPr>
        <p:spPr>
          <a:xfrm>
            <a:off x="3503925" y="3467632"/>
            <a:ext cx="2166600" cy="85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254" name="Google Shape;2254;p21"/>
          <p:cNvSpPr txBox="1"/>
          <p:nvPr>
            <p:ph idx="6" type="subTitle"/>
          </p:nvPr>
        </p:nvSpPr>
        <p:spPr>
          <a:xfrm>
            <a:off x="5994175" y="3467632"/>
            <a:ext cx="2166600" cy="85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255" name="Google Shape;2255;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56" name="Google Shape;2256;p21"/>
          <p:cNvSpPr/>
          <p:nvPr/>
        </p:nvSpPr>
        <p:spPr>
          <a:xfrm>
            <a:off x="3002102" y="4606425"/>
            <a:ext cx="3263744" cy="3263744"/>
          </a:xfrm>
          <a:custGeom>
            <a:rect b="b" l="l" r="r" t="t"/>
            <a:pathLst>
              <a:path extrusionOk="0" h="25673" w="25673">
                <a:moveTo>
                  <a:pt x="12331" y="1"/>
                </a:moveTo>
                <a:lnTo>
                  <a:pt x="12210" y="82"/>
                </a:lnTo>
                <a:lnTo>
                  <a:pt x="12129" y="203"/>
                </a:lnTo>
                <a:lnTo>
                  <a:pt x="12089" y="365"/>
                </a:lnTo>
                <a:lnTo>
                  <a:pt x="12129" y="486"/>
                </a:lnTo>
                <a:lnTo>
                  <a:pt x="12210" y="607"/>
                </a:lnTo>
                <a:lnTo>
                  <a:pt x="12331" y="688"/>
                </a:lnTo>
                <a:lnTo>
                  <a:pt x="12452" y="688"/>
                </a:lnTo>
                <a:lnTo>
                  <a:pt x="12614" y="648"/>
                </a:lnTo>
                <a:lnTo>
                  <a:pt x="12735" y="567"/>
                </a:lnTo>
                <a:lnTo>
                  <a:pt x="12776" y="486"/>
                </a:lnTo>
                <a:lnTo>
                  <a:pt x="12816" y="324"/>
                </a:lnTo>
                <a:lnTo>
                  <a:pt x="12776" y="203"/>
                </a:lnTo>
                <a:lnTo>
                  <a:pt x="12695" y="82"/>
                </a:lnTo>
                <a:lnTo>
                  <a:pt x="12574" y="1"/>
                </a:lnTo>
                <a:close/>
                <a:moveTo>
                  <a:pt x="13787" y="41"/>
                </a:moveTo>
                <a:lnTo>
                  <a:pt x="13665" y="122"/>
                </a:lnTo>
                <a:lnTo>
                  <a:pt x="13584" y="203"/>
                </a:lnTo>
                <a:lnTo>
                  <a:pt x="13544" y="365"/>
                </a:lnTo>
                <a:lnTo>
                  <a:pt x="13544" y="486"/>
                </a:lnTo>
                <a:lnTo>
                  <a:pt x="13625" y="607"/>
                </a:lnTo>
                <a:lnTo>
                  <a:pt x="13706" y="688"/>
                </a:lnTo>
                <a:lnTo>
                  <a:pt x="13867" y="729"/>
                </a:lnTo>
                <a:lnTo>
                  <a:pt x="14029" y="688"/>
                </a:lnTo>
                <a:lnTo>
                  <a:pt x="14110" y="648"/>
                </a:lnTo>
                <a:lnTo>
                  <a:pt x="14191" y="526"/>
                </a:lnTo>
                <a:lnTo>
                  <a:pt x="14231" y="405"/>
                </a:lnTo>
                <a:lnTo>
                  <a:pt x="14231" y="284"/>
                </a:lnTo>
                <a:lnTo>
                  <a:pt x="14150" y="163"/>
                </a:lnTo>
                <a:lnTo>
                  <a:pt x="14070" y="82"/>
                </a:lnTo>
                <a:lnTo>
                  <a:pt x="13908" y="41"/>
                </a:lnTo>
                <a:close/>
                <a:moveTo>
                  <a:pt x="10997" y="122"/>
                </a:moveTo>
                <a:lnTo>
                  <a:pt x="10876" y="163"/>
                </a:lnTo>
                <a:lnTo>
                  <a:pt x="10754" y="243"/>
                </a:lnTo>
                <a:lnTo>
                  <a:pt x="10714" y="365"/>
                </a:lnTo>
                <a:lnTo>
                  <a:pt x="10673" y="526"/>
                </a:lnTo>
                <a:lnTo>
                  <a:pt x="10714" y="648"/>
                </a:lnTo>
                <a:lnTo>
                  <a:pt x="10795" y="729"/>
                </a:lnTo>
                <a:lnTo>
                  <a:pt x="10916" y="809"/>
                </a:lnTo>
                <a:lnTo>
                  <a:pt x="11078" y="809"/>
                </a:lnTo>
                <a:lnTo>
                  <a:pt x="11240" y="769"/>
                </a:lnTo>
                <a:lnTo>
                  <a:pt x="11320" y="688"/>
                </a:lnTo>
                <a:lnTo>
                  <a:pt x="11401" y="567"/>
                </a:lnTo>
                <a:lnTo>
                  <a:pt x="11401" y="405"/>
                </a:lnTo>
                <a:lnTo>
                  <a:pt x="11361" y="284"/>
                </a:lnTo>
                <a:lnTo>
                  <a:pt x="11240" y="163"/>
                </a:lnTo>
                <a:lnTo>
                  <a:pt x="11118" y="122"/>
                </a:lnTo>
                <a:close/>
                <a:moveTo>
                  <a:pt x="15242" y="243"/>
                </a:moveTo>
                <a:lnTo>
                  <a:pt x="15080" y="284"/>
                </a:lnTo>
                <a:lnTo>
                  <a:pt x="14999" y="365"/>
                </a:lnTo>
                <a:lnTo>
                  <a:pt x="14959" y="526"/>
                </a:lnTo>
                <a:lnTo>
                  <a:pt x="14959" y="648"/>
                </a:lnTo>
                <a:lnTo>
                  <a:pt x="14999" y="769"/>
                </a:lnTo>
                <a:lnTo>
                  <a:pt x="15080" y="890"/>
                </a:lnTo>
                <a:lnTo>
                  <a:pt x="15242" y="931"/>
                </a:lnTo>
                <a:lnTo>
                  <a:pt x="15404" y="931"/>
                </a:lnTo>
                <a:lnTo>
                  <a:pt x="15525" y="850"/>
                </a:lnTo>
                <a:lnTo>
                  <a:pt x="15606" y="769"/>
                </a:lnTo>
                <a:lnTo>
                  <a:pt x="15646" y="648"/>
                </a:lnTo>
                <a:lnTo>
                  <a:pt x="15646" y="486"/>
                </a:lnTo>
                <a:lnTo>
                  <a:pt x="15606" y="365"/>
                </a:lnTo>
                <a:lnTo>
                  <a:pt x="15485" y="284"/>
                </a:lnTo>
                <a:lnTo>
                  <a:pt x="15363" y="243"/>
                </a:lnTo>
                <a:close/>
                <a:moveTo>
                  <a:pt x="9541" y="405"/>
                </a:moveTo>
                <a:lnTo>
                  <a:pt x="9420" y="486"/>
                </a:lnTo>
                <a:lnTo>
                  <a:pt x="9339" y="567"/>
                </a:lnTo>
                <a:lnTo>
                  <a:pt x="9299" y="688"/>
                </a:lnTo>
                <a:lnTo>
                  <a:pt x="9299" y="850"/>
                </a:lnTo>
                <a:lnTo>
                  <a:pt x="9339" y="931"/>
                </a:lnTo>
                <a:lnTo>
                  <a:pt x="9420" y="1012"/>
                </a:lnTo>
                <a:lnTo>
                  <a:pt x="9541" y="1092"/>
                </a:lnTo>
                <a:lnTo>
                  <a:pt x="9744" y="1092"/>
                </a:lnTo>
                <a:lnTo>
                  <a:pt x="9865" y="1012"/>
                </a:lnTo>
                <a:lnTo>
                  <a:pt x="9946" y="931"/>
                </a:lnTo>
                <a:lnTo>
                  <a:pt x="9986" y="809"/>
                </a:lnTo>
                <a:lnTo>
                  <a:pt x="9986" y="648"/>
                </a:lnTo>
                <a:lnTo>
                  <a:pt x="9946" y="526"/>
                </a:lnTo>
                <a:lnTo>
                  <a:pt x="9824" y="446"/>
                </a:lnTo>
                <a:lnTo>
                  <a:pt x="9703" y="405"/>
                </a:lnTo>
                <a:close/>
                <a:moveTo>
                  <a:pt x="16657" y="567"/>
                </a:moveTo>
                <a:lnTo>
                  <a:pt x="16536" y="607"/>
                </a:lnTo>
                <a:lnTo>
                  <a:pt x="16414" y="688"/>
                </a:lnTo>
                <a:lnTo>
                  <a:pt x="16334" y="809"/>
                </a:lnTo>
                <a:lnTo>
                  <a:pt x="16334" y="971"/>
                </a:lnTo>
                <a:lnTo>
                  <a:pt x="16374" y="1092"/>
                </a:lnTo>
                <a:lnTo>
                  <a:pt x="16455" y="1214"/>
                </a:lnTo>
                <a:lnTo>
                  <a:pt x="16576" y="1254"/>
                </a:lnTo>
                <a:lnTo>
                  <a:pt x="16657" y="1295"/>
                </a:lnTo>
                <a:lnTo>
                  <a:pt x="16778" y="1254"/>
                </a:lnTo>
                <a:lnTo>
                  <a:pt x="16900" y="1214"/>
                </a:lnTo>
                <a:lnTo>
                  <a:pt x="16980" y="1133"/>
                </a:lnTo>
                <a:lnTo>
                  <a:pt x="17021" y="1052"/>
                </a:lnTo>
                <a:lnTo>
                  <a:pt x="17021" y="890"/>
                </a:lnTo>
                <a:lnTo>
                  <a:pt x="16980" y="769"/>
                </a:lnTo>
                <a:lnTo>
                  <a:pt x="16900" y="648"/>
                </a:lnTo>
                <a:lnTo>
                  <a:pt x="16778" y="607"/>
                </a:lnTo>
                <a:lnTo>
                  <a:pt x="16657" y="567"/>
                </a:lnTo>
                <a:close/>
                <a:moveTo>
                  <a:pt x="8167" y="850"/>
                </a:moveTo>
                <a:lnTo>
                  <a:pt x="8046" y="931"/>
                </a:lnTo>
                <a:lnTo>
                  <a:pt x="7965" y="1052"/>
                </a:lnTo>
                <a:lnTo>
                  <a:pt x="7924" y="1173"/>
                </a:lnTo>
                <a:lnTo>
                  <a:pt x="7965" y="1335"/>
                </a:lnTo>
                <a:lnTo>
                  <a:pt x="8005" y="1416"/>
                </a:lnTo>
                <a:lnTo>
                  <a:pt x="8086" y="1497"/>
                </a:lnTo>
                <a:lnTo>
                  <a:pt x="8167" y="1537"/>
                </a:lnTo>
                <a:lnTo>
                  <a:pt x="8409" y="1537"/>
                </a:lnTo>
                <a:lnTo>
                  <a:pt x="8531" y="1456"/>
                </a:lnTo>
                <a:lnTo>
                  <a:pt x="8612" y="1335"/>
                </a:lnTo>
                <a:lnTo>
                  <a:pt x="8652" y="1214"/>
                </a:lnTo>
                <a:lnTo>
                  <a:pt x="8612" y="1052"/>
                </a:lnTo>
                <a:lnTo>
                  <a:pt x="8531" y="931"/>
                </a:lnTo>
                <a:lnTo>
                  <a:pt x="8450" y="850"/>
                </a:lnTo>
                <a:close/>
                <a:moveTo>
                  <a:pt x="18032" y="1092"/>
                </a:moveTo>
                <a:lnTo>
                  <a:pt x="17870" y="1133"/>
                </a:lnTo>
                <a:lnTo>
                  <a:pt x="17749" y="1173"/>
                </a:lnTo>
                <a:lnTo>
                  <a:pt x="17668" y="1295"/>
                </a:lnTo>
                <a:lnTo>
                  <a:pt x="17668" y="1456"/>
                </a:lnTo>
                <a:lnTo>
                  <a:pt x="17668" y="1578"/>
                </a:lnTo>
                <a:lnTo>
                  <a:pt x="17749" y="1699"/>
                </a:lnTo>
                <a:lnTo>
                  <a:pt x="17870" y="1780"/>
                </a:lnTo>
                <a:lnTo>
                  <a:pt x="17991" y="1820"/>
                </a:lnTo>
                <a:lnTo>
                  <a:pt x="18112" y="1780"/>
                </a:lnTo>
                <a:lnTo>
                  <a:pt x="18193" y="1739"/>
                </a:lnTo>
                <a:lnTo>
                  <a:pt x="18274" y="1699"/>
                </a:lnTo>
                <a:lnTo>
                  <a:pt x="18315" y="1618"/>
                </a:lnTo>
                <a:lnTo>
                  <a:pt x="18355" y="1456"/>
                </a:lnTo>
                <a:lnTo>
                  <a:pt x="18355" y="1335"/>
                </a:lnTo>
                <a:lnTo>
                  <a:pt x="18274" y="1214"/>
                </a:lnTo>
                <a:lnTo>
                  <a:pt x="18153" y="1133"/>
                </a:lnTo>
                <a:lnTo>
                  <a:pt x="18032" y="1092"/>
                </a:lnTo>
                <a:close/>
                <a:moveTo>
                  <a:pt x="6954" y="1416"/>
                </a:moveTo>
                <a:lnTo>
                  <a:pt x="6833" y="1456"/>
                </a:lnTo>
                <a:lnTo>
                  <a:pt x="6711" y="1578"/>
                </a:lnTo>
                <a:lnTo>
                  <a:pt x="6671" y="1699"/>
                </a:lnTo>
                <a:lnTo>
                  <a:pt x="6631" y="1820"/>
                </a:lnTo>
                <a:lnTo>
                  <a:pt x="6671" y="1941"/>
                </a:lnTo>
                <a:lnTo>
                  <a:pt x="6752" y="2022"/>
                </a:lnTo>
                <a:lnTo>
                  <a:pt x="6833" y="2103"/>
                </a:lnTo>
                <a:lnTo>
                  <a:pt x="6914" y="2144"/>
                </a:lnTo>
                <a:lnTo>
                  <a:pt x="6994" y="2144"/>
                </a:lnTo>
                <a:lnTo>
                  <a:pt x="7156" y="2103"/>
                </a:lnTo>
                <a:lnTo>
                  <a:pt x="7277" y="2022"/>
                </a:lnTo>
                <a:lnTo>
                  <a:pt x="7318" y="1901"/>
                </a:lnTo>
                <a:lnTo>
                  <a:pt x="7358" y="1739"/>
                </a:lnTo>
                <a:lnTo>
                  <a:pt x="7318" y="1618"/>
                </a:lnTo>
                <a:lnTo>
                  <a:pt x="7237" y="1497"/>
                </a:lnTo>
                <a:lnTo>
                  <a:pt x="7116" y="1456"/>
                </a:lnTo>
                <a:lnTo>
                  <a:pt x="6954" y="1416"/>
                </a:lnTo>
                <a:close/>
                <a:moveTo>
                  <a:pt x="19164" y="1780"/>
                </a:moveTo>
                <a:lnTo>
                  <a:pt x="19042" y="1820"/>
                </a:lnTo>
                <a:lnTo>
                  <a:pt x="18961" y="1941"/>
                </a:lnTo>
                <a:lnTo>
                  <a:pt x="18921" y="2063"/>
                </a:lnTo>
                <a:lnTo>
                  <a:pt x="18921" y="2184"/>
                </a:lnTo>
                <a:lnTo>
                  <a:pt x="18961" y="2305"/>
                </a:lnTo>
                <a:lnTo>
                  <a:pt x="19083" y="2427"/>
                </a:lnTo>
                <a:lnTo>
                  <a:pt x="19164" y="2467"/>
                </a:lnTo>
                <a:lnTo>
                  <a:pt x="19285" y="2467"/>
                </a:lnTo>
                <a:lnTo>
                  <a:pt x="19447" y="2427"/>
                </a:lnTo>
                <a:lnTo>
                  <a:pt x="19527" y="2386"/>
                </a:lnTo>
                <a:lnTo>
                  <a:pt x="19568" y="2305"/>
                </a:lnTo>
                <a:lnTo>
                  <a:pt x="19608" y="2184"/>
                </a:lnTo>
                <a:lnTo>
                  <a:pt x="19608" y="2022"/>
                </a:lnTo>
                <a:lnTo>
                  <a:pt x="19568" y="1901"/>
                </a:lnTo>
                <a:lnTo>
                  <a:pt x="19447" y="1820"/>
                </a:lnTo>
                <a:lnTo>
                  <a:pt x="19325" y="1780"/>
                </a:lnTo>
                <a:close/>
                <a:moveTo>
                  <a:pt x="5701" y="2184"/>
                </a:moveTo>
                <a:lnTo>
                  <a:pt x="5579" y="2224"/>
                </a:lnTo>
                <a:lnTo>
                  <a:pt x="5458" y="2346"/>
                </a:lnTo>
                <a:lnTo>
                  <a:pt x="5418" y="2467"/>
                </a:lnTo>
                <a:lnTo>
                  <a:pt x="5418" y="2588"/>
                </a:lnTo>
                <a:lnTo>
                  <a:pt x="5499" y="2710"/>
                </a:lnTo>
                <a:lnTo>
                  <a:pt x="5620" y="2831"/>
                </a:lnTo>
                <a:lnTo>
                  <a:pt x="5782" y="2871"/>
                </a:lnTo>
                <a:lnTo>
                  <a:pt x="5862" y="2871"/>
                </a:lnTo>
                <a:lnTo>
                  <a:pt x="5984" y="2831"/>
                </a:lnTo>
                <a:lnTo>
                  <a:pt x="6065" y="2710"/>
                </a:lnTo>
                <a:lnTo>
                  <a:pt x="6105" y="2588"/>
                </a:lnTo>
                <a:lnTo>
                  <a:pt x="6105" y="2467"/>
                </a:lnTo>
                <a:lnTo>
                  <a:pt x="6065" y="2305"/>
                </a:lnTo>
                <a:lnTo>
                  <a:pt x="5984" y="2224"/>
                </a:lnTo>
                <a:lnTo>
                  <a:pt x="5822" y="2184"/>
                </a:lnTo>
                <a:close/>
                <a:moveTo>
                  <a:pt x="20417" y="2548"/>
                </a:moveTo>
                <a:lnTo>
                  <a:pt x="20255" y="2629"/>
                </a:lnTo>
                <a:lnTo>
                  <a:pt x="20174" y="2710"/>
                </a:lnTo>
                <a:lnTo>
                  <a:pt x="20093" y="2831"/>
                </a:lnTo>
                <a:lnTo>
                  <a:pt x="20093" y="2952"/>
                </a:lnTo>
                <a:lnTo>
                  <a:pt x="20134" y="3114"/>
                </a:lnTo>
                <a:lnTo>
                  <a:pt x="20215" y="3195"/>
                </a:lnTo>
                <a:lnTo>
                  <a:pt x="20336" y="3276"/>
                </a:lnTo>
                <a:lnTo>
                  <a:pt x="20457" y="3276"/>
                </a:lnTo>
                <a:lnTo>
                  <a:pt x="20619" y="3235"/>
                </a:lnTo>
                <a:lnTo>
                  <a:pt x="20740" y="3154"/>
                </a:lnTo>
                <a:lnTo>
                  <a:pt x="20781" y="2993"/>
                </a:lnTo>
                <a:lnTo>
                  <a:pt x="20781" y="2871"/>
                </a:lnTo>
                <a:lnTo>
                  <a:pt x="20740" y="2750"/>
                </a:lnTo>
                <a:lnTo>
                  <a:pt x="20659" y="2629"/>
                </a:lnTo>
                <a:lnTo>
                  <a:pt x="20538" y="2588"/>
                </a:lnTo>
                <a:lnTo>
                  <a:pt x="20417" y="2548"/>
                </a:lnTo>
                <a:close/>
                <a:moveTo>
                  <a:pt x="4690" y="3033"/>
                </a:moveTo>
                <a:lnTo>
                  <a:pt x="4528" y="3073"/>
                </a:lnTo>
                <a:lnTo>
                  <a:pt x="4407" y="3114"/>
                </a:lnTo>
                <a:lnTo>
                  <a:pt x="4326" y="3235"/>
                </a:lnTo>
                <a:lnTo>
                  <a:pt x="4286" y="3356"/>
                </a:lnTo>
                <a:lnTo>
                  <a:pt x="4326" y="3518"/>
                </a:lnTo>
                <a:lnTo>
                  <a:pt x="4367" y="3639"/>
                </a:lnTo>
                <a:lnTo>
                  <a:pt x="4488" y="3720"/>
                </a:lnTo>
                <a:lnTo>
                  <a:pt x="4650" y="3761"/>
                </a:lnTo>
                <a:lnTo>
                  <a:pt x="4771" y="3720"/>
                </a:lnTo>
                <a:lnTo>
                  <a:pt x="4892" y="3680"/>
                </a:lnTo>
                <a:lnTo>
                  <a:pt x="4973" y="3559"/>
                </a:lnTo>
                <a:lnTo>
                  <a:pt x="5013" y="3437"/>
                </a:lnTo>
                <a:lnTo>
                  <a:pt x="4973" y="3276"/>
                </a:lnTo>
                <a:lnTo>
                  <a:pt x="4933" y="3154"/>
                </a:lnTo>
                <a:lnTo>
                  <a:pt x="4811" y="3073"/>
                </a:lnTo>
                <a:lnTo>
                  <a:pt x="4690" y="3033"/>
                </a:lnTo>
                <a:close/>
                <a:moveTo>
                  <a:pt x="21508" y="3478"/>
                </a:moveTo>
                <a:lnTo>
                  <a:pt x="21387" y="3518"/>
                </a:lnTo>
                <a:lnTo>
                  <a:pt x="21266" y="3599"/>
                </a:lnTo>
                <a:lnTo>
                  <a:pt x="21185" y="3720"/>
                </a:lnTo>
                <a:lnTo>
                  <a:pt x="21185" y="3842"/>
                </a:lnTo>
                <a:lnTo>
                  <a:pt x="21185" y="4003"/>
                </a:lnTo>
                <a:lnTo>
                  <a:pt x="21266" y="4125"/>
                </a:lnTo>
                <a:lnTo>
                  <a:pt x="21387" y="4165"/>
                </a:lnTo>
                <a:lnTo>
                  <a:pt x="21508" y="4205"/>
                </a:lnTo>
                <a:lnTo>
                  <a:pt x="21670" y="4165"/>
                </a:lnTo>
                <a:lnTo>
                  <a:pt x="21791" y="4084"/>
                </a:lnTo>
                <a:lnTo>
                  <a:pt x="21872" y="3963"/>
                </a:lnTo>
                <a:lnTo>
                  <a:pt x="21872" y="3842"/>
                </a:lnTo>
                <a:lnTo>
                  <a:pt x="21832" y="3720"/>
                </a:lnTo>
                <a:lnTo>
                  <a:pt x="21751" y="3599"/>
                </a:lnTo>
                <a:lnTo>
                  <a:pt x="21670" y="3518"/>
                </a:lnTo>
                <a:lnTo>
                  <a:pt x="21508" y="3478"/>
                </a:lnTo>
                <a:close/>
                <a:moveTo>
                  <a:pt x="3598" y="4044"/>
                </a:moveTo>
                <a:lnTo>
                  <a:pt x="3477" y="4084"/>
                </a:lnTo>
                <a:lnTo>
                  <a:pt x="3356" y="4165"/>
                </a:lnTo>
                <a:lnTo>
                  <a:pt x="3275" y="4286"/>
                </a:lnTo>
                <a:lnTo>
                  <a:pt x="3275" y="4408"/>
                </a:lnTo>
                <a:lnTo>
                  <a:pt x="3315" y="4529"/>
                </a:lnTo>
                <a:lnTo>
                  <a:pt x="3396" y="4650"/>
                </a:lnTo>
                <a:lnTo>
                  <a:pt x="3518" y="4731"/>
                </a:lnTo>
                <a:lnTo>
                  <a:pt x="3760" y="4731"/>
                </a:lnTo>
                <a:lnTo>
                  <a:pt x="3881" y="4610"/>
                </a:lnTo>
                <a:lnTo>
                  <a:pt x="3962" y="4529"/>
                </a:lnTo>
                <a:lnTo>
                  <a:pt x="4003" y="4367"/>
                </a:lnTo>
                <a:lnTo>
                  <a:pt x="3962" y="4246"/>
                </a:lnTo>
                <a:lnTo>
                  <a:pt x="3881" y="4125"/>
                </a:lnTo>
                <a:lnTo>
                  <a:pt x="3760" y="4044"/>
                </a:lnTo>
                <a:close/>
                <a:moveTo>
                  <a:pt x="22519" y="4529"/>
                </a:moveTo>
                <a:lnTo>
                  <a:pt x="22398" y="4569"/>
                </a:lnTo>
                <a:lnTo>
                  <a:pt x="22277" y="4610"/>
                </a:lnTo>
                <a:lnTo>
                  <a:pt x="22196" y="4731"/>
                </a:lnTo>
                <a:lnTo>
                  <a:pt x="22155" y="4852"/>
                </a:lnTo>
                <a:lnTo>
                  <a:pt x="22155" y="5014"/>
                </a:lnTo>
                <a:lnTo>
                  <a:pt x="22196" y="5135"/>
                </a:lnTo>
                <a:lnTo>
                  <a:pt x="22357" y="5216"/>
                </a:lnTo>
                <a:lnTo>
                  <a:pt x="22479" y="5257"/>
                </a:lnTo>
                <a:lnTo>
                  <a:pt x="22600" y="5216"/>
                </a:lnTo>
                <a:lnTo>
                  <a:pt x="22721" y="5176"/>
                </a:lnTo>
                <a:lnTo>
                  <a:pt x="22802" y="5054"/>
                </a:lnTo>
                <a:lnTo>
                  <a:pt x="22843" y="4933"/>
                </a:lnTo>
                <a:lnTo>
                  <a:pt x="22843" y="4812"/>
                </a:lnTo>
                <a:lnTo>
                  <a:pt x="22762" y="4691"/>
                </a:lnTo>
                <a:lnTo>
                  <a:pt x="22640" y="4569"/>
                </a:lnTo>
                <a:lnTo>
                  <a:pt x="22519" y="4529"/>
                </a:lnTo>
                <a:close/>
                <a:moveTo>
                  <a:pt x="2669" y="5135"/>
                </a:moveTo>
                <a:lnTo>
                  <a:pt x="2547" y="5176"/>
                </a:lnTo>
                <a:lnTo>
                  <a:pt x="2426" y="5297"/>
                </a:lnTo>
                <a:lnTo>
                  <a:pt x="2386" y="5418"/>
                </a:lnTo>
                <a:lnTo>
                  <a:pt x="2386" y="5540"/>
                </a:lnTo>
                <a:lnTo>
                  <a:pt x="2426" y="5661"/>
                </a:lnTo>
                <a:lnTo>
                  <a:pt x="2507" y="5782"/>
                </a:lnTo>
                <a:lnTo>
                  <a:pt x="2628" y="5823"/>
                </a:lnTo>
                <a:lnTo>
                  <a:pt x="2709" y="5863"/>
                </a:lnTo>
                <a:lnTo>
                  <a:pt x="2871" y="5823"/>
                </a:lnTo>
                <a:lnTo>
                  <a:pt x="3032" y="5701"/>
                </a:lnTo>
                <a:lnTo>
                  <a:pt x="3073" y="5580"/>
                </a:lnTo>
                <a:lnTo>
                  <a:pt x="3073" y="5418"/>
                </a:lnTo>
                <a:lnTo>
                  <a:pt x="3032" y="5297"/>
                </a:lnTo>
                <a:lnTo>
                  <a:pt x="2952" y="5216"/>
                </a:lnTo>
                <a:lnTo>
                  <a:pt x="2790" y="5135"/>
                </a:lnTo>
                <a:close/>
                <a:moveTo>
                  <a:pt x="23287" y="5701"/>
                </a:moveTo>
                <a:lnTo>
                  <a:pt x="23126" y="5742"/>
                </a:lnTo>
                <a:lnTo>
                  <a:pt x="23045" y="5863"/>
                </a:lnTo>
                <a:lnTo>
                  <a:pt x="22964" y="5984"/>
                </a:lnTo>
                <a:lnTo>
                  <a:pt x="22964" y="6106"/>
                </a:lnTo>
                <a:lnTo>
                  <a:pt x="23045" y="6227"/>
                </a:lnTo>
                <a:lnTo>
                  <a:pt x="23166" y="6348"/>
                </a:lnTo>
                <a:lnTo>
                  <a:pt x="23328" y="6389"/>
                </a:lnTo>
                <a:lnTo>
                  <a:pt x="23449" y="6389"/>
                </a:lnTo>
                <a:lnTo>
                  <a:pt x="23530" y="6348"/>
                </a:lnTo>
                <a:lnTo>
                  <a:pt x="23611" y="6267"/>
                </a:lnTo>
                <a:lnTo>
                  <a:pt x="23692" y="6106"/>
                </a:lnTo>
                <a:lnTo>
                  <a:pt x="23692" y="5984"/>
                </a:lnTo>
                <a:lnTo>
                  <a:pt x="23611" y="5863"/>
                </a:lnTo>
                <a:lnTo>
                  <a:pt x="23530" y="5742"/>
                </a:lnTo>
                <a:lnTo>
                  <a:pt x="23409" y="5701"/>
                </a:lnTo>
                <a:close/>
                <a:moveTo>
                  <a:pt x="1860" y="6348"/>
                </a:moveTo>
                <a:lnTo>
                  <a:pt x="1739" y="6429"/>
                </a:lnTo>
                <a:lnTo>
                  <a:pt x="1658" y="6510"/>
                </a:lnTo>
                <a:lnTo>
                  <a:pt x="1617" y="6672"/>
                </a:lnTo>
                <a:lnTo>
                  <a:pt x="1617" y="6793"/>
                </a:lnTo>
                <a:lnTo>
                  <a:pt x="1658" y="6914"/>
                </a:lnTo>
                <a:lnTo>
                  <a:pt x="1779" y="6995"/>
                </a:lnTo>
                <a:lnTo>
                  <a:pt x="1941" y="7035"/>
                </a:lnTo>
                <a:lnTo>
                  <a:pt x="2143" y="6995"/>
                </a:lnTo>
                <a:lnTo>
                  <a:pt x="2224" y="6955"/>
                </a:lnTo>
                <a:lnTo>
                  <a:pt x="2264" y="6874"/>
                </a:lnTo>
                <a:lnTo>
                  <a:pt x="2305" y="6752"/>
                </a:lnTo>
                <a:lnTo>
                  <a:pt x="2305" y="6591"/>
                </a:lnTo>
                <a:lnTo>
                  <a:pt x="2224" y="6469"/>
                </a:lnTo>
                <a:lnTo>
                  <a:pt x="2143" y="6389"/>
                </a:lnTo>
                <a:lnTo>
                  <a:pt x="1981" y="6348"/>
                </a:lnTo>
                <a:close/>
                <a:moveTo>
                  <a:pt x="23894" y="6955"/>
                </a:moveTo>
                <a:lnTo>
                  <a:pt x="23772" y="7076"/>
                </a:lnTo>
                <a:lnTo>
                  <a:pt x="23692" y="7157"/>
                </a:lnTo>
                <a:lnTo>
                  <a:pt x="23692" y="7318"/>
                </a:lnTo>
                <a:lnTo>
                  <a:pt x="23732" y="7440"/>
                </a:lnTo>
                <a:lnTo>
                  <a:pt x="23772" y="7521"/>
                </a:lnTo>
                <a:lnTo>
                  <a:pt x="23853" y="7601"/>
                </a:lnTo>
                <a:lnTo>
                  <a:pt x="23934" y="7642"/>
                </a:lnTo>
                <a:lnTo>
                  <a:pt x="24015" y="7642"/>
                </a:lnTo>
                <a:lnTo>
                  <a:pt x="24177" y="7601"/>
                </a:lnTo>
                <a:lnTo>
                  <a:pt x="24298" y="7521"/>
                </a:lnTo>
                <a:lnTo>
                  <a:pt x="24379" y="7399"/>
                </a:lnTo>
                <a:lnTo>
                  <a:pt x="24379" y="7278"/>
                </a:lnTo>
                <a:lnTo>
                  <a:pt x="24338" y="7116"/>
                </a:lnTo>
                <a:lnTo>
                  <a:pt x="24258" y="7035"/>
                </a:lnTo>
                <a:lnTo>
                  <a:pt x="24136" y="6955"/>
                </a:lnTo>
                <a:close/>
                <a:moveTo>
                  <a:pt x="1334" y="7601"/>
                </a:moveTo>
                <a:lnTo>
                  <a:pt x="1213" y="7642"/>
                </a:lnTo>
                <a:lnTo>
                  <a:pt x="1092" y="7723"/>
                </a:lnTo>
                <a:lnTo>
                  <a:pt x="1011" y="7844"/>
                </a:lnTo>
                <a:lnTo>
                  <a:pt x="971" y="7965"/>
                </a:lnTo>
                <a:lnTo>
                  <a:pt x="1011" y="8127"/>
                </a:lnTo>
                <a:lnTo>
                  <a:pt x="1092" y="8208"/>
                </a:lnTo>
                <a:lnTo>
                  <a:pt x="1173" y="8289"/>
                </a:lnTo>
                <a:lnTo>
                  <a:pt x="1334" y="8329"/>
                </a:lnTo>
                <a:lnTo>
                  <a:pt x="1415" y="8329"/>
                </a:lnTo>
                <a:lnTo>
                  <a:pt x="1537" y="8289"/>
                </a:lnTo>
                <a:lnTo>
                  <a:pt x="1617" y="8208"/>
                </a:lnTo>
                <a:lnTo>
                  <a:pt x="1658" y="8127"/>
                </a:lnTo>
                <a:lnTo>
                  <a:pt x="1698" y="7965"/>
                </a:lnTo>
                <a:lnTo>
                  <a:pt x="1658" y="7844"/>
                </a:lnTo>
                <a:lnTo>
                  <a:pt x="1577" y="7723"/>
                </a:lnTo>
                <a:lnTo>
                  <a:pt x="1456" y="7642"/>
                </a:lnTo>
                <a:lnTo>
                  <a:pt x="1334" y="7601"/>
                </a:lnTo>
                <a:close/>
                <a:moveTo>
                  <a:pt x="24460" y="8248"/>
                </a:moveTo>
                <a:lnTo>
                  <a:pt x="24338" y="8329"/>
                </a:lnTo>
                <a:lnTo>
                  <a:pt x="24258" y="8450"/>
                </a:lnTo>
                <a:lnTo>
                  <a:pt x="24258" y="8572"/>
                </a:lnTo>
                <a:lnTo>
                  <a:pt x="24258" y="8733"/>
                </a:lnTo>
                <a:lnTo>
                  <a:pt x="24298" y="8814"/>
                </a:lnTo>
                <a:lnTo>
                  <a:pt x="24379" y="8895"/>
                </a:lnTo>
                <a:lnTo>
                  <a:pt x="24500" y="8936"/>
                </a:lnTo>
                <a:lnTo>
                  <a:pt x="24702" y="8936"/>
                </a:lnTo>
                <a:lnTo>
                  <a:pt x="24824" y="8855"/>
                </a:lnTo>
                <a:lnTo>
                  <a:pt x="24904" y="8733"/>
                </a:lnTo>
                <a:lnTo>
                  <a:pt x="24945" y="8612"/>
                </a:lnTo>
                <a:lnTo>
                  <a:pt x="24945" y="8491"/>
                </a:lnTo>
                <a:lnTo>
                  <a:pt x="24864" y="8370"/>
                </a:lnTo>
                <a:lnTo>
                  <a:pt x="24743" y="8289"/>
                </a:lnTo>
                <a:lnTo>
                  <a:pt x="24621" y="8248"/>
                </a:lnTo>
                <a:close/>
                <a:moveTo>
                  <a:pt x="809" y="8976"/>
                </a:moveTo>
                <a:lnTo>
                  <a:pt x="688" y="9016"/>
                </a:lnTo>
                <a:lnTo>
                  <a:pt x="566" y="9097"/>
                </a:lnTo>
                <a:lnTo>
                  <a:pt x="526" y="9219"/>
                </a:lnTo>
                <a:lnTo>
                  <a:pt x="485" y="9340"/>
                </a:lnTo>
                <a:lnTo>
                  <a:pt x="526" y="9502"/>
                </a:lnTo>
                <a:lnTo>
                  <a:pt x="607" y="9582"/>
                </a:lnTo>
                <a:lnTo>
                  <a:pt x="768" y="9663"/>
                </a:lnTo>
                <a:lnTo>
                  <a:pt x="971" y="9663"/>
                </a:lnTo>
                <a:lnTo>
                  <a:pt x="1051" y="9582"/>
                </a:lnTo>
                <a:lnTo>
                  <a:pt x="1132" y="9502"/>
                </a:lnTo>
                <a:lnTo>
                  <a:pt x="1173" y="9421"/>
                </a:lnTo>
                <a:lnTo>
                  <a:pt x="1213" y="9259"/>
                </a:lnTo>
                <a:lnTo>
                  <a:pt x="1173" y="9138"/>
                </a:lnTo>
                <a:lnTo>
                  <a:pt x="1092" y="9057"/>
                </a:lnTo>
                <a:lnTo>
                  <a:pt x="930" y="8976"/>
                </a:lnTo>
                <a:close/>
                <a:moveTo>
                  <a:pt x="24904" y="9623"/>
                </a:moveTo>
                <a:lnTo>
                  <a:pt x="24783" y="9663"/>
                </a:lnTo>
                <a:lnTo>
                  <a:pt x="24702" y="9785"/>
                </a:lnTo>
                <a:lnTo>
                  <a:pt x="24662" y="9906"/>
                </a:lnTo>
                <a:lnTo>
                  <a:pt x="24662" y="10068"/>
                </a:lnTo>
                <a:lnTo>
                  <a:pt x="24702" y="10148"/>
                </a:lnTo>
                <a:lnTo>
                  <a:pt x="24783" y="10229"/>
                </a:lnTo>
                <a:lnTo>
                  <a:pt x="24864" y="10310"/>
                </a:lnTo>
                <a:lnTo>
                  <a:pt x="25066" y="10310"/>
                </a:lnTo>
                <a:lnTo>
                  <a:pt x="25187" y="10270"/>
                </a:lnTo>
                <a:lnTo>
                  <a:pt x="25309" y="10148"/>
                </a:lnTo>
                <a:lnTo>
                  <a:pt x="25349" y="10027"/>
                </a:lnTo>
                <a:lnTo>
                  <a:pt x="25349" y="9906"/>
                </a:lnTo>
                <a:lnTo>
                  <a:pt x="25268" y="9744"/>
                </a:lnTo>
                <a:lnTo>
                  <a:pt x="25187" y="9663"/>
                </a:lnTo>
                <a:lnTo>
                  <a:pt x="25066" y="9623"/>
                </a:lnTo>
                <a:close/>
                <a:moveTo>
                  <a:pt x="445" y="10351"/>
                </a:moveTo>
                <a:lnTo>
                  <a:pt x="324" y="10431"/>
                </a:lnTo>
                <a:lnTo>
                  <a:pt x="243" y="10512"/>
                </a:lnTo>
                <a:lnTo>
                  <a:pt x="162" y="10634"/>
                </a:lnTo>
                <a:lnTo>
                  <a:pt x="202" y="10795"/>
                </a:lnTo>
                <a:lnTo>
                  <a:pt x="243" y="10917"/>
                </a:lnTo>
                <a:lnTo>
                  <a:pt x="324" y="10997"/>
                </a:lnTo>
                <a:lnTo>
                  <a:pt x="485" y="11038"/>
                </a:lnTo>
                <a:lnTo>
                  <a:pt x="526" y="11078"/>
                </a:lnTo>
                <a:lnTo>
                  <a:pt x="647" y="11038"/>
                </a:lnTo>
                <a:lnTo>
                  <a:pt x="768" y="10997"/>
                </a:lnTo>
                <a:lnTo>
                  <a:pt x="849" y="10876"/>
                </a:lnTo>
                <a:lnTo>
                  <a:pt x="890" y="10755"/>
                </a:lnTo>
                <a:lnTo>
                  <a:pt x="890" y="10634"/>
                </a:lnTo>
                <a:lnTo>
                  <a:pt x="809" y="10512"/>
                </a:lnTo>
                <a:lnTo>
                  <a:pt x="728" y="10391"/>
                </a:lnTo>
                <a:lnTo>
                  <a:pt x="607" y="10351"/>
                </a:lnTo>
                <a:close/>
                <a:moveTo>
                  <a:pt x="25187" y="11038"/>
                </a:moveTo>
                <a:lnTo>
                  <a:pt x="25066" y="11078"/>
                </a:lnTo>
                <a:lnTo>
                  <a:pt x="24945" y="11159"/>
                </a:lnTo>
                <a:lnTo>
                  <a:pt x="24904" y="11280"/>
                </a:lnTo>
                <a:lnTo>
                  <a:pt x="24904" y="11402"/>
                </a:lnTo>
                <a:lnTo>
                  <a:pt x="24945" y="11523"/>
                </a:lnTo>
                <a:lnTo>
                  <a:pt x="24985" y="11644"/>
                </a:lnTo>
                <a:lnTo>
                  <a:pt x="25107" y="11685"/>
                </a:lnTo>
                <a:lnTo>
                  <a:pt x="25228" y="11725"/>
                </a:lnTo>
                <a:lnTo>
                  <a:pt x="25268" y="11725"/>
                </a:lnTo>
                <a:lnTo>
                  <a:pt x="25430" y="11685"/>
                </a:lnTo>
                <a:lnTo>
                  <a:pt x="25511" y="11604"/>
                </a:lnTo>
                <a:lnTo>
                  <a:pt x="25592" y="11483"/>
                </a:lnTo>
                <a:lnTo>
                  <a:pt x="25592" y="11321"/>
                </a:lnTo>
                <a:lnTo>
                  <a:pt x="25551" y="11200"/>
                </a:lnTo>
                <a:lnTo>
                  <a:pt x="25470" y="11078"/>
                </a:lnTo>
                <a:lnTo>
                  <a:pt x="25349" y="11038"/>
                </a:lnTo>
                <a:close/>
                <a:moveTo>
                  <a:pt x="405" y="11766"/>
                </a:moveTo>
                <a:lnTo>
                  <a:pt x="243" y="11806"/>
                </a:lnTo>
                <a:lnTo>
                  <a:pt x="122" y="11846"/>
                </a:lnTo>
                <a:lnTo>
                  <a:pt x="41" y="11968"/>
                </a:lnTo>
                <a:lnTo>
                  <a:pt x="0" y="12089"/>
                </a:lnTo>
                <a:lnTo>
                  <a:pt x="41" y="12251"/>
                </a:lnTo>
                <a:lnTo>
                  <a:pt x="122" y="12372"/>
                </a:lnTo>
                <a:lnTo>
                  <a:pt x="202" y="12453"/>
                </a:lnTo>
                <a:lnTo>
                  <a:pt x="364" y="12493"/>
                </a:lnTo>
                <a:lnTo>
                  <a:pt x="485" y="12453"/>
                </a:lnTo>
                <a:lnTo>
                  <a:pt x="607" y="12372"/>
                </a:lnTo>
                <a:lnTo>
                  <a:pt x="688" y="12291"/>
                </a:lnTo>
                <a:lnTo>
                  <a:pt x="728" y="12129"/>
                </a:lnTo>
                <a:lnTo>
                  <a:pt x="688" y="12008"/>
                </a:lnTo>
                <a:lnTo>
                  <a:pt x="647" y="11887"/>
                </a:lnTo>
                <a:lnTo>
                  <a:pt x="526" y="11806"/>
                </a:lnTo>
                <a:lnTo>
                  <a:pt x="405" y="11766"/>
                </a:lnTo>
                <a:close/>
                <a:moveTo>
                  <a:pt x="25187" y="12453"/>
                </a:moveTo>
                <a:lnTo>
                  <a:pt x="25066" y="12534"/>
                </a:lnTo>
                <a:lnTo>
                  <a:pt x="24985" y="12655"/>
                </a:lnTo>
                <a:lnTo>
                  <a:pt x="24985" y="12776"/>
                </a:lnTo>
                <a:lnTo>
                  <a:pt x="24985" y="12817"/>
                </a:lnTo>
                <a:lnTo>
                  <a:pt x="24985" y="12978"/>
                </a:lnTo>
                <a:lnTo>
                  <a:pt x="25066" y="13059"/>
                </a:lnTo>
                <a:lnTo>
                  <a:pt x="25187" y="13140"/>
                </a:lnTo>
                <a:lnTo>
                  <a:pt x="25309" y="13181"/>
                </a:lnTo>
                <a:lnTo>
                  <a:pt x="25470" y="13140"/>
                </a:lnTo>
                <a:lnTo>
                  <a:pt x="25592" y="13059"/>
                </a:lnTo>
                <a:lnTo>
                  <a:pt x="25632" y="12978"/>
                </a:lnTo>
                <a:lnTo>
                  <a:pt x="25673" y="12817"/>
                </a:lnTo>
                <a:lnTo>
                  <a:pt x="25673" y="12776"/>
                </a:lnTo>
                <a:lnTo>
                  <a:pt x="25632" y="12655"/>
                </a:lnTo>
                <a:lnTo>
                  <a:pt x="25592" y="12534"/>
                </a:lnTo>
                <a:lnTo>
                  <a:pt x="25470" y="12453"/>
                </a:lnTo>
                <a:close/>
                <a:moveTo>
                  <a:pt x="364" y="13181"/>
                </a:moveTo>
                <a:lnTo>
                  <a:pt x="202" y="13221"/>
                </a:lnTo>
                <a:lnTo>
                  <a:pt x="122" y="13302"/>
                </a:lnTo>
                <a:lnTo>
                  <a:pt x="41" y="13423"/>
                </a:lnTo>
                <a:lnTo>
                  <a:pt x="0" y="13585"/>
                </a:lnTo>
                <a:lnTo>
                  <a:pt x="41" y="13706"/>
                </a:lnTo>
                <a:lnTo>
                  <a:pt x="122" y="13787"/>
                </a:lnTo>
                <a:lnTo>
                  <a:pt x="243" y="13868"/>
                </a:lnTo>
                <a:lnTo>
                  <a:pt x="364" y="13908"/>
                </a:lnTo>
                <a:lnTo>
                  <a:pt x="405" y="13908"/>
                </a:lnTo>
                <a:lnTo>
                  <a:pt x="526" y="13868"/>
                </a:lnTo>
                <a:lnTo>
                  <a:pt x="647" y="13787"/>
                </a:lnTo>
                <a:lnTo>
                  <a:pt x="688" y="13666"/>
                </a:lnTo>
                <a:lnTo>
                  <a:pt x="728" y="13544"/>
                </a:lnTo>
                <a:lnTo>
                  <a:pt x="688" y="13383"/>
                </a:lnTo>
                <a:lnTo>
                  <a:pt x="607" y="13302"/>
                </a:lnTo>
                <a:lnTo>
                  <a:pt x="485" y="13221"/>
                </a:lnTo>
                <a:lnTo>
                  <a:pt x="364" y="13181"/>
                </a:lnTo>
                <a:close/>
                <a:moveTo>
                  <a:pt x="25147" y="13908"/>
                </a:moveTo>
                <a:lnTo>
                  <a:pt x="25026" y="13949"/>
                </a:lnTo>
                <a:lnTo>
                  <a:pt x="24945" y="14070"/>
                </a:lnTo>
                <a:lnTo>
                  <a:pt x="24904" y="14191"/>
                </a:lnTo>
                <a:lnTo>
                  <a:pt x="24904" y="14353"/>
                </a:lnTo>
                <a:lnTo>
                  <a:pt x="24985" y="14474"/>
                </a:lnTo>
                <a:lnTo>
                  <a:pt x="25066" y="14555"/>
                </a:lnTo>
                <a:lnTo>
                  <a:pt x="25187" y="14596"/>
                </a:lnTo>
                <a:lnTo>
                  <a:pt x="25228" y="14596"/>
                </a:lnTo>
                <a:lnTo>
                  <a:pt x="25390" y="14555"/>
                </a:lnTo>
                <a:lnTo>
                  <a:pt x="25470" y="14515"/>
                </a:lnTo>
                <a:lnTo>
                  <a:pt x="25551" y="14393"/>
                </a:lnTo>
                <a:lnTo>
                  <a:pt x="25592" y="14272"/>
                </a:lnTo>
                <a:lnTo>
                  <a:pt x="25592" y="14151"/>
                </a:lnTo>
                <a:lnTo>
                  <a:pt x="25511" y="14030"/>
                </a:lnTo>
                <a:lnTo>
                  <a:pt x="25430" y="13949"/>
                </a:lnTo>
                <a:lnTo>
                  <a:pt x="25268" y="13908"/>
                </a:lnTo>
                <a:close/>
                <a:moveTo>
                  <a:pt x="485" y="14596"/>
                </a:moveTo>
                <a:lnTo>
                  <a:pt x="324" y="14676"/>
                </a:lnTo>
                <a:lnTo>
                  <a:pt x="243" y="14757"/>
                </a:lnTo>
                <a:lnTo>
                  <a:pt x="202" y="14879"/>
                </a:lnTo>
                <a:lnTo>
                  <a:pt x="202" y="15040"/>
                </a:lnTo>
                <a:lnTo>
                  <a:pt x="243" y="15162"/>
                </a:lnTo>
                <a:lnTo>
                  <a:pt x="324" y="15242"/>
                </a:lnTo>
                <a:lnTo>
                  <a:pt x="405" y="15283"/>
                </a:lnTo>
                <a:lnTo>
                  <a:pt x="526" y="15323"/>
                </a:lnTo>
                <a:lnTo>
                  <a:pt x="607" y="15323"/>
                </a:lnTo>
                <a:lnTo>
                  <a:pt x="728" y="15242"/>
                </a:lnTo>
                <a:lnTo>
                  <a:pt x="809" y="15162"/>
                </a:lnTo>
                <a:lnTo>
                  <a:pt x="890" y="15040"/>
                </a:lnTo>
                <a:lnTo>
                  <a:pt x="890" y="14919"/>
                </a:lnTo>
                <a:lnTo>
                  <a:pt x="849" y="14757"/>
                </a:lnTo>
                <a:lnTo>
                  <a:pt x="728" y="14676"/>
                </a:lnTo>
                <a:lnTo>
                  <a:pt x="607" y="14636"/>
                </a:lnTo>
                <a:lnTo>
                  <a:pt x="485" y="14596"/>
                </a:lnTo>
                <a:close/>
                <a:moveTo>
                  <a:pt x="24945" y="15283"/>
                </a:moveTo>
                <a:lnTo>
                  <a:pt x="24824" y="15364"/>
                </a:lnTo>
                <a:lnTo>
                  <a:pt x="24702" y="15445"/>
                </a:lnTo>
                <a:lnTo>
                  <a:pt x="24662" y="15566"/>
                </a:lnTo>
                <a:lnTo>
                  <a:pt x="24662" y="15728"/>
                </a:lnTo>
                <a:lnTo>
                  <a:pt x="24702" y="15849"/>
                </a:lnTo>
                <a:lnTo>
                  <a:pt x="24783" y="15930"/>
                </a:lnTo>
                <a:lnTo>
                  <a:pt x="24904" y="16011"/>
                </a:lnTo>
                <a:lnTo>
                  <a:pt x="24985" y="16011"/>
                </a:lnTo>
                <a:lnTo>
                  <a:pt x="25107" y="15970"/>
                </a:lnTo>
                <a:lnTo>
                  <a:pt x="25228" y="15930"/>
                </a:lnTo>
                <a:lnTo>
                  <a:pt x="25309" y="15849"/>
                </a:lnTo>
                <a:lnTo>
                  <a:pt x="25349" y="15728"/>
                </a:lnTo>
                <a:lnTo>
                  <a:pt x="25349" y="15606"/>
                </a:lnTo>
                <a:lnTo>
                  <a:pt x="25309" y="15445"/>
                </a:lnTo>
                <a:lnTo>
                  <a:pt x="25228" y="15364"/>
                </a:lnTo>
                <a:lnTo>
                  <a:pt x="25066" y="15323"/>
                </a:lnTo>
                <a:lnTo>
                  <a:pt x="24945" y="15283"/>
                </a:lnTo>
                <a:close/>
                <a:moveTo>
                  <a:pt x="768" y="16011"/>
                </a:moveTo>
                <a:lnTo>
                  <a:pt x="647" y="16091"/>
                </a:lnTo>
                <a:lnTo>
                  <a:pt x="526" y="16172"/>
                </a:lnTo>
                <a:lnTo>
                  <a:pt x="485" y="16294"/>
                </a:lnTo>
                <a:lnTo>
                  <a:pt x="526" y="16455"/>
                </a:lnTo>
                <a:lnTo>
                  <a:pt x="566" y="16536"/>
                </a:lnTo>
                <a:lnTo>
                  <a:pt x="647" y="16617"/>
                </a:lnTo>
                <a:lnTo>
                  <a:pt x="728" y="16698"/>
                </a:lnTo>
                <a:lnTo>
                  <a:pt x="971" y="16698"/>
                </a:lnTo>
                <a:lnTo>
                  <a:pt x="1092" y="16617"/>
                </a:lnTo>
                <a:lnTo>
                  <a:pt x="1173" y="16536"/>
                </a:lnTo>
                <a:lnTo>
                  <a:pt x="1213" y="16374"/>
                </a:lnTo>
                <a:lnTo>
                  <a:pt x="1213" y="16253"/>
                </a:lnTo>
                <a:lnTo>
                  <a:pt x="1132" y="16132"/>
                </a:lnTo>
                <a:lnTo>
                  <a:pt x="1011" y="16051"/>
                </a:lnTo>
                <a:lnTo>
                  <a:pt x="890" y="16011"/>
                </a:lnTo>
                <a:close/>
                <a:moveTo>
                  <a:pt x="24581" y="16657"/>
                </a:moveTo>
                <a:lnTo>
                  <a:pt x="24460" y="16698"/>
                </a:lnTo>
                <a:lnTo>
                  <a:pt x="24338" y="16779"/>
                </a:lnTo>
                <a:lnTo>
                  <a:pt x="24258" y="16900"/>
                </a:lnTo>
                <a:lnTo>
                  <a:pt x="24258" y="17021"/>
                </a:lnTo>
                <a:lnTo>
                  <a:pt x="24298" y="17183"/>
                </a:lnTo>
                <a:lnTo>
                  <a:pt x="24379" y="17264"/>
                </a:lnTo>
                <a:lnTo>
                  <a:pt x="24500" y="17345"/>
                </a:lnTo>
                <a:lnTo>
                  <a:pt x="24621" y="17385"/>
                </a:lnTo>
                <a:lnTo>
                  <a:pt x="24702" y="17345"/>
                </a:lnTo>
                <a:lnTo>
                  <a:pt x="24824" y="17304"/>
                </a:lnTo>
                <a:lnTo>
                  <a:pt x="24864" y="17223"/>
                </a:lnTo>
                <a:lnTo>
                  <a:pt x="24945" y="17143"/>
                </a:lnTo>
                <a:lnTo>
                  <a:pt x="24945" y="16981"/>
                </a:lnTo>
                <a:lnTo>
                  <a:pt x="24904" y="16860"/>
                </a:lnTo>
                <a:lnTo>
                  <a:pt x="24824" y="16738"/>
                </a:lnTo>
                <a:lnTo>
                  <a:pt x="24702" y="16698"/>
                </a:lnTo>
                <a:lnTo>
                  <a:pt x="24581" y="16657"/>
                </a:lnTo>
                <a:close/>
                <a:moveTo>
                  <a:pt x="1334" y="17345"/>
                </a:moveTo>
                <a:lnTo>
                  <a:pt x="1213" y="17385"/>
                </a:lnTo>
                <a:lnTo>
                  <a:pt x="1092" y="17426"/>
                </a:lnTo>
                <a:lnTo>
                  <a:pt x="1011" y="17547"/>
                </a:lnTo>
                <a:lnTo>
                  <a:pt x="971" y="17709"/>
                </a:lnTo>
                <a:lnTo>
                  <a:pt x="1011" y="17830"/>
                </a:lnTo>
                <a:lnTo>
                  <a:pt x="1051" y="17911"/>
                </a:lnTo>
                <a:lnTo>
                  <a:pt x="1132" y="17992"/>
                </a:lnTo>
                <a:lnTo>
                  <a:pt x="1254" y="18032"/>
                </a:lnTo>
                <a:lnTo>
                  <a:pt x="1456" y="18032"/>
                </a:lnTo>
                <a:lnTo>
                  <a:pt x="1577" y="17951"/>
                </a:lnTo>
                <a:lnTo>
                  <a:pt x="1658" y="17830"/>
                </a:lnTo>
                <a:lnTo>
                  <a:pt x="1698" y="17709"/>
                </a:lnTo>
                <a:lnTo>
                  <a:pt x="1658" y="17547"/>
                </a:lnTo>
                <a:lnTo>
                  <a:pt x="1577" y="17426"/>
                </a:lnTo>
                <a:lnTo>
                  <a:pt x="1456" y="17345"/>
                </a:lnTo>
                <a:close/>
                <a:moveTo>
                  <a:pt x="23934" y="17992"/>
                </a:moveTo>
                <a:lnTo>
                  <a:pt x="23813" y="18072"/>
                </a:lnTo>
                <a:lnTo>
                  <a:pt x="23732" y="18153"/>
                </a:lnTo>
                <a:lnTo>
                  <a:pt x="23692" y="18315"/>
                </a:lnTo>
                <a:lnTo>
                  <a:pt x="23692" y="18436"/>
                </a:lnTo>
                <a:lnTo>
                  <a:pt x="23772" y="18558"/>
                </a:lnTo>
                <a:lnTo>
                  <a:pt x="23894" y="18638"/>
                </a:lnTo>
                <a:lnTo>
                  <a:pt x="24055" y="18679"/>
                </a:lnTo>
                <a:lnTo>
                  <a:pt x="24136" y="18679"/>
                </a:lnTo>
                <a:lnTo>
                  <a:pt x="24217" y="18638"/>
                </a:lnTo>
                <a:lnTo>
                  <a:pt x="24298" y="18558"/>
                </a:lnTo>
                <a:lnTo>
                  <a:pt x="24379" y="18477"/>
                </a:lnTo>
                <a:lnTo>
                  <a:pt x="24419" y="18355"/>
                </a:lnTo>
                <a:lnTo>
                  <a:pt x="24379" y="18234"/>
                </a:lnTo>
                <a:lnTo>
                  <a:pt x="24298" y="18113"/>
                </a:lnTo>
                <a:lnTo>
                  <a:pt x="24217" y="17992"/>
                </a:lnTo>
                <a:close/>
                <a:moveTo>
                  <a:pt x="1941" y="18598"/>
                </a:moveTo>
                <a:lnTo>
                  <a:pt x="1779" y="18679"/>
                </a:lnTo>
                <a:lnTo>
                  <a:pt x="1698" y="18760"/>
                </a:lnTo>
                <a:lnTo>
                  <a:pt x="1617" y="18881"/>
                </a:lnTo>
                <a:lnTo>
                  <a:pt x="1617" y="19002"/>
                </a:lnTo>
                <a:lnTo>
                  <a:pt x="1658" y="19164"/>
                </a:lnTo>
                <a:lnTo>
                  <a:pt x="1698" y="19204"/>
                </a:lnTo>
                <a:lnTo>
                  <a:pt x="1779" y="19285"/>
                </a:lnTo>
                <a:lnTo>
                  <a:pt x="1981" y="19326"/>
                </a:lnTo>
                <a:lnTo>
                  <a:pt x="2143" y="19285"/>
                </a:lnTo>
                <a:lnTo>
                  <a:pt x="2264" y="19204"/>
                </a:lnTo>
                <a:lnTo>
                  <a:pt x="2305" y="19083"/>
                </a:lnTo>
                <a:lnTo>
                  <a:pt x="2305" y="18921"/>
                </a:lnTo>
                <a:lnTo>
                  <a:pt x="2264" y="18800"/>
                </a:lnTo>
                <a:lnTo>
                  <a:pt x="2183" y="18679"/>
                </a:lnTo>
                <a:lnTo>
                  <a:pt x="2062" y="18638"/>
                </a:lnTo>
                <a:lnTo>
                  <a:pt x="1941" y="18598"/>
                </a:lnTo>
                <a:close/>
                <a:moveTo>
                  <a:pt x="23287" y="19204"/>
                </a:moveTo>
                <a:lnTo>
                  <a:pt x="23126" y="19285"/>
                </a:lnTo>
                <a:lnTo>
                  <a:pt x="23045" y="19366"/>
                </a:lnTo>
                <a:lnTo>
                  <a:pt x="23004" y="19528"/>
                </a:lnTo>
                <a:lnTo>
                  <a:pt x="23004" y="19649"/>
                </a:lnTo>
                <a:lnTo>
                  <a:pt x="23045" y="19770"/>
                </a:lnTo>
                <a:lnTo>
                  <a:pt x="23166" y="19851"/>
                </a:lnTo>
                <a:lnTo>
                  <a:pt x="23247" y="19932"/>
                </a:lnTo>
                <a:lnTo>
                  <a:pt x="23328" y="19932"/>
                </a:lnTo>
                <a:lnTo>
                  <a:pt x="23530" y="19892"/>
                </a:lnTo>
                <a:lnTo>
                  <a:pt x="23651" y="19770"/>
                </a:lnTo>
                <a:lnTo>
                  <a:pt x="23692" y="19649"/>
                </a:lnTo>
                <a:lnTo>
                  <a:pt x="23692" y="19487"/>
                </a:lnTo>
                <a:lnTo>
                  <a:pt x="23651" y="19366"/>
                </a:lnTo>
                <a:lnTo>
                  <a:pt x="23530" y="19285"/>
                </a:lnTo>
                <a:lnTo>
                  <a:pt x="23409" y="19204"/>
                </a:lnTo>
                <a:close/>
                <a:moveTo>
                  <a:pt x="2669" y="19811"/>
                </a:moveTo>
                <a:lnTo>
                  <a:pt x="2547" y="19892"/>
                </a:lnTo>
                <a:lnTo>
                  <a:pt x="2426" y="19973"/>
                </a:lnTo>
                <a:lnTo>
                  <a:pt x="2386" y="20094"/>
                </a:lnTo>
                <a:lnTo>
                  <a:pt x="2386" y="20256"/>
                </a:lnTo>
                <a:lnTo>
                  <a:pt x="2466" y="20377"/>
                </a:lnTo>
                <a:lnTo>
                  <a:pt x="2588" y="20498"/>
                </a:lnTo>
                <a:lnTo>
                  <a:pt x="2749" y="20539"/>
                </a:lnTo>
                <a:lnTo>
                  <a:pt x="2830" y="20498"/>
                </a:lnTo>
                <a:lnTo>
                  <a:pt x="2952" y="20458"/>
                </a:lnTo>
                <a:lnTo>
                  <a:pt x="3032" y="20336"/>
                </a:lnTo>
                <a:lnTo>
                  <a:pt x="3073" y="20215"/>
                </a:lnTo>
                <a:lnTo>
                  <a:pt x="3073" y="20094"/>
                </a:lnTo>
                <a:lnTo>
                  <a:pt x="3032" y="19973"/>
                </a:lnTo>
                <a:lnTo>
                  <a:pt x="2911" y="19851"/>
                </a:lnTo>
                <a:lnTo>
                  <a:pt x="2790" y="19811"/>
                </a:lnTo>
                <a:close/>
                <a:moveTo>
                  <a:pt x="22479" y="20377"/>
                </a:moveTo>
                <a:lnTo>
                  <a:pt x="22357" y="20417"/>
                </a:lnTo>
                <a:lnTo>
                  <a:pt x="22236" y="20498"/>
                </a:lnTo>
                <a:lnTo>
                  <a:pt x="22155" y="20619"/>
                </a:lnTo>
                <a:lnTo>
                  <a:pt x="22155" y="20741"/>
                </a:lnTo>
                <a:lnTo>
                  <a:pt x="22196" y="20902"/>
                </a:lnTo>
                <a:lnTo>
                  <a:pt x="22277" y="20983"/>
                </a:lnTo>
                <a:lnTo>
                  <a:pt x="22398" y="21064"/>
                </a:lnTo>
                <a:lnTo>
                  <a:pt x="22640" y="21064"/>
                </a:lnTo>
                <a:lnTo>
                  <a:pt x="22762" y="20943"/>
                </a:lnTo>
                <a:lnTo>
                  <a:pt x="22843" y="20822"/>
                </a:lnTo>
                <a:lnTo>
                  <a:pt x="22843" y="20700"/>
                </a:lnTo>
                <a:lnTo>
                  <a:pt x="22802" y="20539"/>
                </a:lnTo>
                <a:lnTo>
                  <a:pt x="22721" y="20458"/>
                </a:lnTo>
                <a:lnTo>
                  <a:pt x="22600" y="20377"/>
                </a:lnTo>
                <a:close/>
                <a:moveTo>
                  <a:pt x="3639" y="20902"/>
                </a:moveTo>
                <a:lnTo>
                  <a:pt x="3518" y="20943"/>
                </a:lnTo>
                <a:lnTo>
                  <a:pt x="3396" y="21024"/>
                </a:lnTo>
                <a:lnTo>
                  <a:pt x="3315" y="21105"/>
                </a:lnTo>
                <a:lnTo>
                  <a:pt x="3275" y="21266"/>
                </a:lnTo>
                <a:lnTo>
                  <a:pt x="3315" y="21388"/>
                </a:lnTo>
                <a:lnTo>
                  <a:pt x="3396" y="21509"/>
                </a:lnTo>
                <a:lnTo>
                  <a:pt x="3518" y="21590"/>
                </a:lnTo>
                <a:lnTo>
                  <a:pt x="3639" y="21630"/>
                </a:lnTo>
                <a:lnTo>
                  <a:pt x="3760" y="21590"/>
                </a:lnTo>
                <a:lnTo>
                  <a:pt x="3881" y="21549"/>
                </a:lnTo>
                <a:lnTo>
                  <a:pt x="3962" y="21428"/>
                </a:lnTo>
                <a:lnTo>
                  <a:pt x="4003" y="21266"/>
                </a:lnTo>
                <a:lnTo>
                  <a:pt x="3962" y="21145"/>
                </a:lnTo>
                <a:lnTo>
                  <a:pt x="3922" y="21024"/>
                </a:lnTo>
                <a:lnTo>
                  <a:pt x="3801" y="20943"/>
                </a:lnTo>
                <a:lnTo>
                  <a:pt x="3639" y="20902"/>
                </a:lnTo>
                <a:close/>
                <a:moveTo>
                  <a:pt x="21428" y="21428"/>
                </a:moveTo>
                <a:lnTo>
                  <a:pt x="21306" y="21509"/>
                </a:lnTo>
                <a:lnTo>
                  <a:pt x="21225" y="21630"/>
                </a:lnTo>
                <a:lnTo>
                  <a:pt x="21185" y="21751"/>
                </a:lnTo>
                <a:lnTo>
                  <a:pt x="21225" y="21913"/>
                </a:lnTo>
                <a:lnTo>
                  <a:pt x="21306" y="22034"/>
                </a:lnTo>
                <a:lnTo>
                  <a:pt x="21387" y="22115"/>
                </a:lnTo>
                <a:lnTo>
                  <a:pt x="21670" y="22115"/>
                </a:lnTo>
                <a:lnTo>
                  <a:pt x="21791" y="22034"/>
                </a:lnTo>
                <a:lnTo>
                  <a:pt x="21872" y="21913"/>
                </a:lnTo>
                <a:lnTo>
                  <a:pt x="21913" y="21792"/>
                </a:lnTo>
                <a:lnTo>
                  <a:pt x="21872" y="21630"/>
                </a:lnTo>
                <a:lnTo>
                  <a:pt x="21791" y="21509"/>
                </a:lnTo>
                <a:lnTo>
                  <a:pt x="21670" y="21428"/>
                </a:lnTo>
                <a:close/>
                <a:moveTo>
                  <a:pt x="4650" y="21913"/>
                </a:moveTo>
                <a:lnTo>
                  <a:pt x="4528" y="21954"/>
                </a:lnTo>
                <a:lnTo>
                  <a:pt x="4407" y="22034"/>
                </a:lnTo>
                <a:lnTo>
                  <a:pt x="4326" y="22156"/>
                </a:lnTo>
                <a:lnTo>
                  <a:pt x="4326" y="22277"/>
                </a:lnTo>
                <a:lnTo>
                  <a:pt x="4367" y="22439"/>
                </a:lnTo>
                <a:lnTo>
                  <a:pt x="4447" y="22520"/>
                </a:lnTo>
                <a:lnTo>
                  <a:pt x="4528" y="22600"/>
                </a:lnTo>
                <a:lnTo>
                  <a:pt x="4811" y="22600"/>
                </a:lnTo>
                <a:lnTo>
                  <a:pt x="4933" y="22479"/>
                </a:lnTo>
                <a:lnTo>
                  <a:pt x="5013" y="22358"/>
                </a:lnTo>
                <a:lnTo>
                  <a:pt x="5013" y="22237"/>
                </a:lnTo>
                <a:lnTo>
                  <a:pt x="4973" y="22115"/>
                </a:lnTo>
                <a:lnTo>
                  <a:pt x="4892" y="21994"/>
                </a:lnTo>
                <a:lnTo>
                  <a:pt x="4771" y="21913"/>
                </a:lnTo>
                <a:close/>
                <a:moveTo>
                  <a:pt x="20376" y="22358"/>
                </a:moveTo>
                <a:lnTo>
                  <a:pt x="20255" y="22439"/>
                </a:lnTo>
                <a:lnTo>
                  <a:pt x="20174" y="22520"/>
                </a:lnTo>
                <a:lnTo>
                  <a:pt x="20093" y="22681"/>
                </a:lnTo>
                <a:lnTo>
                  <a:pt x="20134" y="22803"/>
                </a:lnTo>
                <a:lnTo>
                  <a:pt x="20174" y="22924"/>
                </a:lnTo>
                <a:lnTo>
                  <a:pt x="20296" y="23045"/>
                </a:lnTo>
                <a:lnTo>
                  <a:pt x="20579" y="23045"/>
                </a:lnTo>
                <a:lnTo>
                  <a:pt x="20700" y="23005"/>
                </a:lnTo>
                <a:lnTo>
                  <a:pt x="20781" y="22883"/>
                </a:lnTo>
                <a:lnTo>
                  <a:pt x="20821" y="22762"/>
                </a:lnTo>
                <a:lnTo>
                  <a:pt x="20821" y="22600"/>
                </a:lnTo>
                <a:lnTo>
                  <a:pt x="20740" y="22479"/>
                </a:lnTo>
                <a:lnTo>
                  <a:pt x="20619" y="22398"/>
                </a:lnTo>
                <a:lnTo>
                  <a:pt x="20498" y="22358"/>
                </a:lnTo>
                <a:close/>
                <a:moveTo>
                  <a:pt x="5741" y="22803"/>
                </a:moveTo>
                <a:lnTo>
                  <a:pt x="5620" y="22843"/>
                </a:lnTo>
                <a:lnTo>
                  <a:pt x="5499" y="22924"/>
                </a:lnTo>
                <a:lnTo>
                  <a:pt x="5458" y="23045"/>
                </a:lnTo>
                <a:lnTo>
                  <a:pt x="5458" y="23207"/>
                </a:lnTo>
                <a:lnTo>
                  <a:pt x="5499" y="23328"/>
                </a:lnTo>
                <a:lnTo>
                  <a:pt x="5579" y="23409"/>
                </a:lnTo>
                <a:lnTo>
                  <a:pt x="5701" y="23490"/>
                </a:lnTo>
                <a:lnTo>
                  <a:pt x="5782" y="23490"/>
                </a:lnTo>
                <a:lnTo>
                  <a:pt x="5943" y="23449"/>
                </a:lnTo>
                <a:lnTo>
                  <a:pt x="6105" y="23328"/>
                </a:lnTo>
                <a:lnTo>
                  <a:pt x="6145" y="23207"/>
                </a:lnTo>
                <a:lnTo>
                  <a:pt x="6145" y="23086"/>
                </a:lnTo>
                <a:lnTo>
                  <a:pt x="6105" y="22924"/>
                </a:lnTo>
                <a:lnTo>
                  <a:pt x="5984" y="22843"/>
                </a:lnTo>
                <a:lnTo>
                  <a:pt x="5862" y="22803"/>
                </a:lnTo>
                <a:close/>
                <a:moveTo>
                  <a:pt x="19244" y="23166"/>
                </a:moveTo>
                <a:lnTo>
                  <a:pt x="19123" y="23207"/>
                </a:lnTo>
                <a:lnTo>
                  <a:pt x="19002" y="23288"/>
                </a:lnTo>
                <a:lnTo>
                  <a:pt x="18961" y="23409"/>
                </a:lnTo>
                <a:lnTo>
                  <a:pt x="18921" y="23571"/>
                </a:lnTo>
                <a:lnTo>
                  <a:pt x="19002" y="23692"/>
                </a:lnTo>
                <a:lnTo>
                  <a:pt x="19042" y="23773"/>
                </a:lnTo>
                <a:lnTo>
                  <a:pt x="19123" y="23813"/>
                </a:lnTo>
                <a:lnTo>
                  <a:pt x="19285" y="23854"/>
                </a:lnTo>
                <a:lnTo>
                  <a:pt x="19366" y="23854"/>
                </a:lnTo>
                <a:lnTo>
                  <a:pt x="19487" y="23813"/>
                </a:lnTo>
                <a:lnTo>
                  <a:pt x="19568" y="23732"/>
                </a:lnTo>
                <a:lnTo>
                  <a:pt x="19649" y="23611"/>
                </a:lnTo>
                <a:lnTo>
                  <a:pt x="19649" y="23449"/>
                </a:lnTo>
                <a:lnTo>
                  <a:pt x="19608" y="23328"/>
                </a:lnTo>
                <a:lnTo>
                  <a:pt x="19487" y="23207"/>
                </a:lnTo>
                <a:lnTo>
                  <a:pt x="19366" y="23166"/>
                </a:lnTo>
                <a:close/>
                <a:moveTo>
                  <a:pt x="6914" y="23530"/>
                </a:moveTo>
                <a:lnTo>
                  <a:pt x="6792" y="23611"/>
                </a:lnTo>
                <a:lnTo>
                  <a:pt x="6711" y="23692"/>
                </a:lnTo>
                <a:lnTo>
                  <a:pt x="6671" y="23854"/>
                </a:lnTo>
                <a:lnTo>
                  <a:pt x="6671" y="23975"/>
                </a:lnTo>
                <a:lnTo>
                  <a:pt x="6752" y="24096"/>
                </a:lnTo>
                <a:lnTo>
                  <a:pt x="6833" y="24177"/>
                </a:lnTo>
                <a:lnTo>
                  <a:pt x="7035" y="24218"/>
                </a:lnTo>
                <a:lnTo>
                  <a:pt x="7116" y="24218"/>
                </a:lnTo>
                <a:lnTo>
                  <a:pt x="7197" y="24177"/>
                </a:lnTo>
                <a:lnTo>
                  <a:pt x="7277" y="24096"/>
                </a:lnTo>
                <a:lnTo>
                  <a:pt x="7318" y="24015"/>
                </a:lnTo>
                <a:lnTo>
                  <a:pt x="7358" y="23894"/>
                </a:lnTo>
                <a:lnTo>
                  <a:pt x="7358" y="23773"/>
                </a:lnTo>
                <a:lnTo>
                  <a:pt x="7277" y="23652"/>
                </a:lnTo>
                <a:lnTo>
                  <a:pt x="7197" y="23571"/>
                </a:lnTo>
                <a:lnTo>
                  <a:pt x="7035" y="23530"/>
                </a:lnTo>
                <a:close/>
                <a:moveTo>
                  <a:pt x="18032" y="23813"/>
                </a:moveTo>
                <a:lnTo>
                  <a:pt x="17870" y="23854"/>
                </a:lnTo>
                <a:lnTo>
                  <a:pt x="17749" y="23935"/>
                </a:lnTo>
                <a:lnTo>
                  <a:pt x="17708" y="24056"/>
                </a:lnTo>
                <a:lnTo>
                  <a:pt x="17668" y="24177"/>
                </a:lnTo>
                <a:lnTo>
                  <a:pt x="17708" y="24339"/>
                </a:lnTo>
                <a:lnTo>
                  <a:pt x="17749" y="24420"/>
                </a:lnTo>
                <a:lnTo>
                  <a:pt x="17829" y="24460"/>
                </a:lnTo>
                <a:lnTo>
                  <a:pt x="17951" y="24541"/>
                </a:lnTo>
                <a:lnTo>
                  <a:pt x="18032" y="24541"/>
                </a:lnTo>
                <a:lnTo>
                  <a:pt x="18193" y="24501"/>
                </a:lnTo>
                <a:lnTo>
                  <a:pt x="18274" y="24420"/>
                </a:lnTo>
                <a:lnTo>
                  <a:pt x="18355" y="24298"/>
                </a:lnTo>
                <a:lnTo>
                  <a:pt x="18395" y="24177"/>
                </a:lnTo>
                <a:lnTo>
                  <a:pt x="18355" y="24015"/>
                </a:lnTo>
                <a:lnTo>
                  <a:pt x="18274" y="23935"/>
                </a:lnTo>
                <a:lnTo>
                  <a:pt x="18153" y="23854"/>
                </a:lnTo>
                <a:lnTo>
                  <a:pt x="18032" y="23813"/>
                </a:lnTo>
                <a:close/>
                <a:moveTo>
                  <a:pt x="8288" y="24096"/>
                </a:moveTo>
                <a:lnTo>
                  <a:pt x="8167" y="24137"/>
                </a:lnTo>
                <a:lnTo>
                  <a:pt x="8046" y="24218"/>
                </a:lnTo>
                <a:lnTo>
                  <a:pt x="7965" y="24339"/>
                </a:lnTo>
                <a:lnTo>
                  <a:pt x="7965" y="24460"/>
                </a:lnTo>
                <a:lnTo>
                  <a:pt x="8005" y="24622"/>
                </a:lnTo>
                <a:lnTo>
                  <a:pt x="8086" y="24703"/>
                </a:lnTo>
                <a:lnTo>
                  <a:pt x="8167" y="24784"/>
                </a:lnTo>
                <a:lnTo>
                  <a:pt x="8329" y="24824"/>
                </a:lnTo>
                <a:lnTo>
                  <a:pt x="8409" y="24784"/>
                </a:lnTo>
                <a:lnTo>
                  <a:pt x="8531" y="24743"/>
                </a:lnTo>
                <a:lnTo>
                  <a:pt x="8571" y="24703"/>
                </a:lnTo>
                <a:lnTo>
                  <a:pt x="8652" y="24581"/>
                </a:lnTo>
                <a:lnTo>
                  <a:pt x="8652" y="24460"/>
                </a:lnTo>
                <a:lnTo>
                  <a:pt x="8652" y="24339"/>
                </a:lnTo>
                <a:lnTo>
                  <a:pt x="8571" y="24218"/>
                </a:lnTo>
                <a:lnTo>
                  <a:pt x="8450" y="24137"/>
                </a:lnTo>
                <a:lnTo>
                  <a:pt x="8288" y="24096"/>
                </a:lnTo>
                <a:close/>
                <a:moveTo>
                  <a:pt x="16738" y="24339"/>
                </a:moveTo>
                <a:lnTo>
                  <a:pt x="16576" y="24379"/>
                </a:lnTo>
                <a:lnTo>
                  <a:pt x="16455" y="24420"/>
                </a:lnTo>
                <a:lnTo>
                  <a:pt x="16374" y="24541"/>
                </a:lnTo>
                <a:lnTo>
                  <a:pt x="16334" y="24662"/>
                </a:lnTo>
                <a:lnTo>
                  <a:pt x="16374" y="24824"/>
                </a:lnTo>
                <a:lnTo>
                  <a:pt x="16414" y="24905"/>
                </a:lnTo>
                <a:lnTo>
                  <a:pt x="16495" y="24986"/>
                </a:lnTo>
                <a:lnTo>
                  <a:pt x="16576" y="25026"/>
                </a:lnTo>
                <a:lnTo>
                  <a:pt x="16697" y="25067"/>
                </a:lnTo>
                <a:lnTo>
                  <a:pt x="16819" y="25026"/>
                </a:lnTo>
                <a:lnTo>
                  <a:pt x="16940" y="24986"/>
                </a:lnTo>
                <a:lnTo>
                  <a:pt x="17021" y="24864"/>
                </a:lnTo>
                <a:lnTo>
                  <a:pt x="17061" y="24743"/>
                </a:lnTo>
                <a:lnTo>
                  <a:pt x="17021" y="24581"/>
                </a:lnTo>
                <a:lnTo>
                  <a:pt x="16980" y="24460"/>
                </a:lnTo>
                <a:lnTo>
                  <a:pt x="16859" y="24379"/>
                </a:lnTo>
                <a:lnTo>
                  <a:pt x="16738" y="24339"/>
                </a:lnTo>
                <a:close/>
                <a:moveTo>
                  <a:pt x="9622" y="24541"/>
                </a:moveTo>
                <a:lnTo>
                  <a:pt x="9501" y="24581"/>
                </a:lnTo>
                <a:lnTo>
                  <a:pt x="9380" y="24703"/>
                </a:lnTo>
                <a:lnTo>
                  <a:pt x="9339" y="24824"/>
                </a:lnTo>
                <a:lnTo>
                  <a:pt x="9299" y="24945"/>
                </a:lnTo>
                <a:lnTo>
                  <a:pt x="9380" y="25067"/>
                </a:lnTo>
                <a:lnTo>
                  <a:pt x="9461" y="25188"/>
                </a:lnTo>
                <a:lnTo>
                  <a:pt x="9582" y="25228"/>
                </a:lnTo>
                <a:lnTo>
                  <a:pt x="9663" y="25269"/>
                </a:lnTo>
                <a:lnTo>
                  <a:pt x="9784" y="25228"/>
                </a:lnTo>
                <a:lnTo>
                  <a:pt x="9865" y="25188"/>
                </a:lnTo>
                <a:lnTo>
                  <a:pt x="9946" y="25107"/>
                </a:lnTo>
                <a:lnTo>
                  <a:pt x="10027" y="24986"/>
                </a:lnTo>
                <a:lnTo>
                  <a:pt x="10027" y="24864"/>
                </a:lnTo>
                <a:lnTo>
                  <a:pt x="9986" y="24703"/>
                </a:lnTo>
                <a:lnTo>
                  <a:pt x="9905" y="24622"/>
                </a:lnTo>
                <a:lnTo>
                  <a:pt x="9744" y="24541"/>
                </a:lnTo>
                <a:close/>
                <a:moveTo>
                  <a:pt x="15242" y="24703"/>
                </a:moveTo>
                <a:lnTo>
                  <a:pt x="15121" y="24784"/>
                </a:lnTo>
                <a:lnTo>
                  <a:pt x="15040" y="24864"/>
                </a:lnTo>
                <a:lnTo>
                  <a:pt x="14959" y="24986"/>
                </a:lnTo>
                <a:lnTo>
                  <a:pt x="14959" y="25147"/>
                </a:lnTo>
                <a:lnTo>
                  <a:pt x="15040" y="25228"/>
                </a:lnTo>
                <a:lnTo>
                  <a:pt x="15080" y="25350"/>
                </a:lnTo>
                <a:lnTo>
                  <a:pt x="15202" y="25390"/>
                </a:lnTo>
                <a:lnTo>
                  <a:pt x="15323" y="25430"/>
                </a:lnTo>
                <a:lnTo>
                  <a:pt x="15404" y="25390"/>
                </a:lnTo>
                <a:lnTo>
                  <a:pt x="15525" y="25350"/>
                </a:lnTo>
                <a:lnTo>
                  <a:pt x="15606" y="25269"/>
                </a:lnTo>
                <a:lnTo>
                  <a:pt x="15687" y="25147"/>
                </a:lnTo>
                <a:lnTo>
                  <a:pt x="15687" y="24986"/>
                </a:lnTo>
                <a:lnTo>
                  <a:pt x="15606" y="24864"/>
                </a:lnTo>
                <a:lnTo>
                  <a:pt x="15525" y="24784"/>
                </a:lnTo>
                <a:lnTo>
                  <a:pt x="15404" y="24703"/>
                </a:lnTo>
                <a:close/>
                <a:moveTo>
                  <a:pt x="10997" y="24824"/>
                </a:moveTo>
                <a:lnTo>
                  <a:pt x="10835" y="24905"/>
                </a:lnTo>
                <a:lnTo>
                  <a:pt x="10754" y="24986"/>
                </a:lnTo>
                <a:lnTo>
                  <a:pt x="10714" y="25147"/>
                </a:lnTo>
                <a:lnTo>
                  <a:pt x="10714" y="25269"/>
                </a:lnTo>
                <a:lnTo>
                  <a:pt x="10795" y="25390"/>
                </a:lnTo>
                <a:lnTo>
                  <a:pt x="10876" y="25471"/>
                </a:lnTo>
                <a:lnTo>
                  <a:pt x="11037" y="25552"/>
                </a:lnTo>
                <a:lnTo>
                  <a:pt x="11078" y="25552"/>
                </a:lnTo>
                <a:lnTo>
                  <a:pt x="11199" y="25511"/>
                </a:lnTo>
                <a:lnTo>
                  <a:pt x="11280" y="25471"/>
                </a:lnTo>
                <a:lnTo>
                  <a:pt x="11361" y="25350"/>
                </a:lnTo>
                <a:lnTo>
                  <a:pt x="11401" y="25228"/>
                </a:lnTo>
                <a:lnTo>
                  <a:pt x="11401" y="25107"/>
                </a:lnTo>
                <a:lnTo>
                  <a:pt x="11361" y="24986"/>
                </a:lnTo>
                <a:lnTo>
                  <a:pt x="11240" y="24864"/>
                </a:lnTo>
                <a:lnTo>
                  <a:pt x="11118" y="24824"/>
                </a:lnTo>
                <a:close/>
                <a:moveTo>
                  <a:pt x="13867" y="24905"/>
                </a:moveTo>
                <a:lnTo>
                  <a:pt x="13746" y="24945"/>
                </a:lnTo>
                <a:lnTo>
                  <a:pt x="13625" y="25026"/>
                </a:lnTo>
                <a:lnTo>
                  <a:pt x="13584" y="25147"/>
                </a:lnTo>
                <a:lnTo>
                  <a:pt x="13544" y="25309"/>
                </a:lnTo>
                <a:lnTo>
                  <a:pt x="13584" y="25430"/>
                </a:lnTo>
                <a:lnTo>
                  <a:pt x="13665" y="25511"/>
                </a:lnTo>
                <a:lnTo>
                  <a:pt x="13787" y="25592"/>
                </a:lnTo>
                <a:lnTo>
                  <a:pt x="13908" y="25633"/>
                </a:lnTo>
                <a:lnTo>
                  <a:pt x="13948" y="25633"/>
                </a:lnTo>
                <a:lnTo>
                  <a:pt x="14070" y="25592"/>
                </a:lnTo>
                <a:lnTo>
                  <a:pt x="14191" y="25471"/>
                </a:lnTo>
                <a:lnTo>
                  <a:pt x="14231" y="25390"/>
                </a:lnTo>
                <a:lnTo>
                  <a:pt x="14272" y="25228"/>
                </a:lnTo>
                <a:lnTo>
                  <a:pt x="14231" y="25107"/>
                </a:lnTo>
                <a:lnTo>
                  <a:pt x="14150" y="24986"/>
                </a:lnTo>
                <a:lnTo>
                  <a:pt x="14029" y="24905"/>
                </a:lnTo>
                <a:close/>
                <a:moveTo>
                  <a:pt x="12493" y="24945"/>
                </a:moveTo>
                <a:lnTo>
                  <a:pt x="12372" y="24986"/>
                </a:lnTo>
                <a:lnTo>
                  <a:pt x="12250" y="25026"/>
                </a:lnTo>
                <a:lnTo>
                  <a:pt x="12169" y="25147"/>
                </a:lnTo>
                <a:lnTo>
                  <a:pt x="12129" y="25309"/>
                </a:lnTo>
                <a:lnTo>
                  <a:pt x="12169" y="25430"/>
                </a:lnTo>
                <a:lnTo>
                  <a:pt x="12210" y="25552"/>
                </a:lnTo>
                <a:lnTo>
                  <a:pt x="12331" y="25633"/>
                </a:lnTo>
                <a:lnTo>
                  <a:pt x="12493" y="25673"/>
                </a:lnTo>
                <a:lnTo>
                  <a:pt x="12614" y="25633"/>
                </a:lnTo>
                <a:lnTo>
                  <a:pt x="12735" y="25552"/>
                </a:lnTo>
                <a:lnTo>
                  <a:pt x="12816" y="25430"/>
                </a:lnTo>
                <a:lnTo>
                  <a:pt x="12857" y="25309"/>
                </a:lnTo>
                <a:lnTo>
                  <a:pt x="12816" y="25188"/>
                </a:lnTo>
                <a:lnTo>
                  <a:pt x="12735" y="25067"/>
                </a:lnTo>
                <a:lnTo>
                  <a:pt x="12655" y="24986"/>
                </a:lnTo>
                <a:lnTo>
                  <a:pt x="12493" y="24945"/>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57" name="Google Shape;2257;p21"/>
          <p:cNvGrpSpPr/>
          <p:nvPr/>
        </p:nvGrpSpPr>
        <p:grpSpPr>
          <a:xfrm rot="5400000">
            <a:off x="-1697263" y="1524924"/>
            <a:ext cx="3398914" cy="1239107"/>
            <a:chOff x="1783500" y="1511200"/>
            <a:chExt cx="1317000" cy="480125"/>
          </a:xfrm>
        </p:grpSpPr>
        <p:sp>
          <p:nvSpPr>
            <p:cNvPr id="2258" name="Google Shape;2258;p21"/>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1"/>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1"/>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1"/>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1"/>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1"/>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1"/>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1"/>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1"/>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1"/>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1"/>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1"/>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1"/>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1"/>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1"/>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1"/>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1"/>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1"/>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1"/>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1"/>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1"/>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1"/>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1"/>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21"/>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1"/>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1"/>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1"/>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1"/>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1"/>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1"/>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21"/>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1"/>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1"/>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1"/>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1"/>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1"/>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1"/>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1"/>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1"/>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1"/>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1"/>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1"/>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1"/>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1"/>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1"/>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1"/>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1"/>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1"/>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1"/>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1"/>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1"/>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1"/>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1"/>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1"/>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1"/>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1"/>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1"/>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1"/>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1"/>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1"/>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1"/>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1"/>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1"/>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1"/>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1"/>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1"/>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1"/>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1"/>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1"/>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1"/>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1"/>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1"/>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21"/>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21"/>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1"/>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1"/>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1"/>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1"/>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6" name="Google Shape;2336;p21"/>
          <p:cNvGrpSpPr/>
          <p:nvPr/>
        </p:nvGrpSpPr>
        <p:grpSpPr>
          <a:xfrm rot="5400000">
            <a:off x="7194212" y="1952192"/>
            <a:ext cx="3398914" cy="1239107"/>
            <a:chOff x="1783500" y="1511200"/>
            <a:chExt cx="1317000" cy="480125"/>
          </a:xfrm>
        </p:grpSpPr>
        <p:sp>
          <p:nvSpPr>
            <p:cNvPr id="2337" name="Google Shape;2337;p21"/>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1"/>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1"/>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1"/>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1"/>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1"/>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1"/>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1"/>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1"/>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1"/>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1"/>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1"/>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1"/>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1"/>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1"/>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1"/>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1"/>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1"/>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1"/>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1"/>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1"/>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1"/>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1"/>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1"/>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1"/>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1"/>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1"/>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1"/>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1"/>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1"/>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1"/>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1"/>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1"/>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21"/>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1"/>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1"/>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1"/>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1"/>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1"/>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1"/>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1"/>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1"/>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1"/>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1"/>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1"/>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1"/>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1"/>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1"/>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1"/>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1"/>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1"/>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1"/>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1"/>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1"/>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1"/>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1"/>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1"/>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1"/>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1"/>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1"/>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1"/>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1"/>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1"/>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1"/>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1"/>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1"/>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1"/>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1"/>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1"/>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21"/>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1"/>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1"/>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1"/>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1"/>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1"/>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1"/>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1"/>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21"/>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5" name="Google Shape;2415;p21"/>
          <p:cNvSpPr/>
          <p:nvPr/>
        </p:nvSpPr>
        <p:spPr>
          <a:xfrm>
            <a:off x="0" y="4606425"/>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1"/>
          <p:cNvSpPr/>
          <p:nvPr/>
        </p:nvSpPr>
        <p:spPr>
          <a:xfrm>
            <a:off x="6992250" y="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3">
    <p:spTree>
      <p:nvGrpSpPr>
        <p:cNvPr id="2417" name="Shape 2417"/>
        <p:cNvGrpSpPr/>
        <p:nvPr/>
      </p:nvGrpSpPr>
      <p:grpSpPr>
        <a:xfrm>
          <a:off x="0" y="0"/>
          <a:ext cx="0" cy="0"/>
          <a:chOff x="0" y="0"/>
          <a:chExt cx="0" cy="0"/>
        </a:xfrm>
      </p:grpSpPr>
      <p:sp>
        <p:nvSpPr>
          <p:cNvPr id="2418" name="Google Shape;2418;p22"/>
          <p:cNvSpPr txBox="1"/>
          <p:nvPr>
            <p:ph idx="1" type="subTitle"/>
          </p:nvPr>
        </p:nvSpPr>
        <p:spPr>
          <a:xfrm>
            <a:off x="1469406" y="1809008"/>
            <a:ext cx="1341300" cy="429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100">
                <a:latin typeface="Raleway Black"/>
                <a:ea typeface="Raleway Black"/>
                <a:cs typeface="Raleway Black"/>
                <a:sym typeface="Raleway Black"/>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419" name="Google Shape;2419;p22"/>
          <p:cNvSpPr txBox="1"/>
          <p:nvPr>
            <p:ph idx="2" type="subTitle"/>
          </p:nvPr>
        </p:nvSpPr>
        <p:spPr>
          <a:xfrm>
            <a:off x="3901349" y="1809008"/>
            <a:ext cx="1341300" cy="429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100">
                <a:latin typeface="Raleway Black"/>
                <a:ea typeface="Raleway Black"/>
                <a:cs typeface="Raleway Black"/>
                <a:sym typeface="Raleway Black"/>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420" name="Google Shape;2420;p22"/>
          <p:cNvSpPr txBox="1"/>
          <p:nvPr>
            <p:ph idx="3" type="subTitle"/>
          </p:nvPr>
        </p:nvSpPr>
        <p:spPr>
          <a:xfrm>
            <a:off x="6333225" y="1809008"/>
            <a:ext cx="1341300" cy="429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100">
                <a:latin typeface="Raleway Black"/>
                <a:ea typeface="Raleway Black"/>
                <a:cs typeface="Raleway Black"/>
                <a:sym typeface="Raleway Black"/>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421" name="Google Shape;2421;p22"/>
          <p:cNvSpPr txBox="1"/>
          <p:nvPr>
            <p:ph idx="4" type="subTitle"/>
          </p:nvPr>
        </p:nvSpPr>
        <p:spPr>
          <a:xfrm>
            <a:off x="1469401" y="3618301"/>
            <a:ext cx="1341300" cy="429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100">
                <a:latin typeface="Raleway Black"/>
                <a:ea typeface="Raleway Black"/>
                <a:cs typeface="Raleway Black"/>
                <a:sym typeface="Raleway Black"/>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422" name="Google Shape;2422;p22"/>
          <p:cNvSpPr txBox="1"/>
          <p:nvPr>
            <p:ph idx="5" type="subTitle"/>
          </p:nvPr>
        </p:nvSpPr>
        <p:spPr>
          <a:xfrm>
            <a:off x="3901356" y="3618301"/>
            <a:ext cx="1341300" cy="429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100">
                <a:latin typeface="Raleway Black"/>
                <a:ea typeface="Raleway Black"/>
                <a:cs typeface="Raleway Black"/>
                <a:sym typeface="Raleway Black"/>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423" name="Google Shape;2423;p22"/>
          <p:cNvSpPr txBox="1"/>
          <p:nvPr>
            <p:ph idx="6" type="subTitle"/>
          </p:nvPr>
        </p:nvSpPr>
        <p:spPr>
          <a:xfrm>
            <a:off x="6333225" y="3613524"/>
            <a:ext cx="1341300" cy="429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100">
                <a:latin typeface="Raleway Black"/>
                <a:ea typeface="Raleway Black"/>
                <a:cs typeface="Raleway Black"/>
                <a:sym typeface="Raleway Black"/>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424" name="Google Shape;2424;p22"/>
          <p:cNvSpPr txBox="1"/>
          <p:nvPr>
            <p:ph idx="7" type="subTitle"/>
          </p:nvPr>
        </p:nvSpPr>
        <p:spPr>
          <a:xfrm>
            <a:off x="1279438" y="2150542"/>
            <a:ext cx="1721400" cy="643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425" name="Google Shape;2425;p22"/>
          <p:cNvSpPr txBox="1"/>
          <p:nvPr>
            <p:ph idx="8" type="subTitle"/>
          </p:nvPr>
        </p:nvSpPr>
        <p:spPr>
          <a:xfrm>
            <a:off x="3711300" y="2150542"/>
            <a:ext cx="1721400" cy="643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426" name="Google Shape;2426;p22"/>
          <p:cNvSpPr txBox="1"/>
          <p:nvPr>
            <p:ph idx="9" type="subTitle"/>
          </p:nvPr>
        </p:nvSpPr>
        <p:spPr>
          <a:xfrm>
            <a:off x="6143175" y="2150542"/>
            <a:ext cx="1721400" cy="643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427" name="Google Shape;2427;p22"/>
          <p:cNvSpPr txBox="1"/>
          <p:nvPr>
            <p:ph idx="13" type="subTitle"/>
          </p:nvPr>
        </p:nvSpPr>
        <p:spPr>
          <a:xfrm>
            <a:off x="1279431" y="3958482"/>
            <a:ext cx="1721400" cy="643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428" name="Google Shape;2428;p22"/>
          <p:cNvSpPr txBox="1"/>
          <p:nvPr>
            <p:ph idx="14" type="subTitle"/>
          </p:nvPr>
        </p:nvSpPr>
        <p:spPr>
          <a:xfrm>
            <a:off x="3711300" y="3958482"/>
            <a:ext cx="1721400" cy="643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429" name="Google Shape;2429;p22"/>
          <p:cNvSpPr txBox="1"/>
          <p:nvPr>
            <p:ph idx="15" type="subTitle"/>
          </p:nvPr>
        </p:nvSpPr>
        <p:spPr>
          <a:xfrm>
            <a:off x="6143175" y="3958482"/>
            <a:ext cx="1721400" cy="643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430" name="Google Shape;2430;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31" name="Google Shape;2431;p22"/>
          <p:cNvSpPr/>
          <p:nvPr/>
        </p:nvSpPr>
        <p:spPr>
          <a:xfrm>
            <a:off x="0" y="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32" name="Google Shape;2432;p22"/>
          <p:cNvGrpSpPr/>
          <p:nvPr/>
        </p:nvGrpSpPr>
        <p:grpSpPr>
          <a:xfrm rot="5400000">
            <a:off x="-1697263" y="2287499"/>
            <a:ext cx="3398914" cy="1239107"/>
            <a:chOff x="1783500" y="1511200"/>
            <a:chExt cx="1317000" cy="480125"/>
          </a:xfrm>
        </p:grpSpPr>
        <p:sp>
          <p:nvSpPr>
            <p:cNvPr id="2433" name="Google Shape;2433;p22"/>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2"/>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2"/>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2"/>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2"/>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2"/>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2"/>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2"/>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2"/>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2"/>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2"/>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2"/>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22"/>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2"/>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2"/>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2"/>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2"/>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2"/>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2"/>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2"/>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2"/>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2"/>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2"/>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2"/>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2"/>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2"/>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2"/>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2"/>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2"/>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2"/>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2"/>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2"/>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2"/>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2"/>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2"/>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2"/>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2"/>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2"/>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2"/>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2"/>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2"/>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2"/>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2"/>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2"/>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2"/>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2"/>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2"/>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22"/>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2"/>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2"/>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2"/>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2"/>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2"/>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2"/>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2"/>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2"/>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2"/>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2"/>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2"/>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2"/>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2"/>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2"/>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2"/>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2"/>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2"/>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2"/>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2"/>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2"/>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2"/>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2"/>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2"/>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2"/>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2"/>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2"/>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2"/>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2"/>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2"/>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2"/>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11" name="Google Shape;2511;p22"/>
          <p:cNvSpPr/>
          <p:nvPr/>
        </p:nvSpPr>
        <p:spPr>
          <a:xfrm>
            <a:off x="8197925" y="460650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12" name="Google Shape;2512;p22"/>
          <p:cNvGrpSpPr/>
          <p:nvPr/>
        </p:nvGrpSpPr>
        <p:grpSpPr>
          <a:xfrm rot="5400000">
            <a:off x="7194212" y="640905"/>
            <a:ext cx="3398914" cy="1239107"/>
            <a:chOff x="1783500" y="1511200"/>
            <a:chExt cx="1317000" cy="480125"/>
          </a:xfrm>
        </p:grpSpPr>
        <p:sp>
          <p:nvSpPr>
            <p:cNvPr id="2513" name="Google Shape;2513;p22"/>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2"/>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2"/>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2"/>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2"/>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2"/>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2"/>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2"/>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2"/>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2"/>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2"/>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2"/>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2"/>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2"/>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2"/>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2"/>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2"/>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2"/>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22"/>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22"/>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2"/>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2"/>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2"/>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2"/>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2"/>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2"/>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2"/>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2"/>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2"/>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22"/>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2"/>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2"/>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2"/>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2"/>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2"/>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2"/>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2"/>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2"/>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2"/>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2"/>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2"/>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2"/>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2"/>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2"/>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2"/>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2"/>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22"/>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22"/>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2"/>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2"/>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2"/>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2"/>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2"/>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2"/>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2"/>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2"/>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2"/>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2"/>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2"/>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2"/>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2"/>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2"/>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2"/>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2"/>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2"/>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2"/>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2"/>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2"/>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2"/>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2"/>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2"/>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2"/>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2"/>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2"/>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2"/>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2"/>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2"/>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2"/>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
    <p:spTree>
      <p:nvGrpSpPr>
        <p:cNvPr id="2591" name="Shape 2591"/>
        <p:cNvGrpSpPr/>
        <p:nvPr/>
      </p:nvGrpSpPr>
      <p:grpSpPr>
        <a:xfrm>
          <a:off x="0" y="0"/>
          <a:ext cx="0" cy="0"/>
          <a:chOff x="0" y="0"/>
          <a:chExt cx="0" cy="0"/>
        </a:xfrm>
      </p:grpSpPr>
      <p:sp>
        <p:nvSpPr>
          <p:cNvPr id="2592" name="Google Shape;2592;p23"/>
          <p:cNvSpPr txBox="1"/>
          <p:nvPr>
            <p:ph idx="1" type="subTitle"/>
          </p:nvPr>
        </p:nvSpPr>
        <p:spPr>
          <a:xfrm>
            <a:off x="1318525" y="3214575"/>
            <a:ext cx="1915500" cy="450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100"/>
              <a:buFont typeface="Rubik ExtraBold"/>
              <a:buNone/>
              <a:defRPr b="1" sz="1800">
                <a:latin typeface="Rubik"/>
                <a:ea typeface="Rubik"/>
                <a:cs typeface="Rubik"/>
                <a:sym typeface="Rubik"/>
              </a:defRPr>
            </a:lvl1pPr>
            <a:lvl2pPr lvl="1" rtl="0" algn="ctr">
              <a:spcBef>
                <a:spcPts val="1600"/>
              </a:spcBef>
              <a:spcAft>
                <a:spcPts val="0"/>
              </a:spcAft>
              <a:buSzPts val="2100"/>
              <a:buFont typeface="Rubik"/>
              <a:buNone/>
              <a:defRPr b="1" sz="2100">
                <a:latin typeface="Rubik"/>
                <a:ea typeface="Rubik"/>
                <a:cs typeface="Rubik"/>
                <a:sym typeface="Rubik"/>
              </a:defRPr>
            </a:lvl2pPr>
            <a:lvl3pPr lvl="2" rtl="0" algn="ctr">
              <a:spcBef>
                <a:spcPts val="1600"/>
              </a:spcBef>
              <a:spcAft>
                <a:spcPts val="0"/>
              </a:spcAft>
              <a:buSzPts val="2100"/>
              <a:buFont typeface="Rubik"/>
              <a:buNone/>
              <a:defRPr b="1" sz="2100">
                <a:latin typeface="Rubik"/>
                <a:ea typeface="Rubik"/>
                <a:cs typeface="Rubik"/>
                <a:sym typeface="Rubik"/>
              </a:defRPr>
            </a:lvl3pPr>
            <a:lvl4pPr lvl="3" rtl="0" algn="ctr">
              <a:spcBef>
                <a:spcPts val="1600"/>
              </a:spcBef>
              <a:spcAft>
                <a:spcPts val="0"/>
              </a:spcAft>
              <a:buSzPts val="2100"/>
              <a:buFont typeface="Rubik"/>
              <a:buNone/>
              <a:defRPr b="1" sz="2100">
                <a:latin typeface="Rubik"/>
                <a:ea typeface="Rubik"/>
                <a:cs typeface="Rubik"/>
                <a:sym typeface="Rubik"/>
              </a:defRPr>
            </a:lvl4pPr>
            <a:lvl5pPr lvl="4" rtl="0" algn="ctr">
              <a:spcBef>
                <a:spcPts val="1600"/>
              </a:spcBef>
              <a:spcAft>
                <a:spcPts val="0"/>
              </a:spcAft>
              <a:buSzPts val="2100"/>
              <a:buFont typeface="Rubik"/>
              <a:buNone/>
              <a:defRPr b="1" sz="2100">
                <a:latin typeface="Rubik"/>
                <a:ea typeface="Rubik"/>
                <a:cs typeface="Rubik"/>
                <a:sym typeface="Rubik"/>
              </a:defRPr>
            </a:lvl5pPr>
            <a:lvl6pPr lvl="5" rtl="0" algn="ctr">
              <a:spcBef>
                <a:spcPts val="1600"/>
              </a:spcBef>
              <a:spcAft>
                <a:spcPts val="0"/>
              </a:spcAft>
              <a:buSzPts val="2100"/>
              <a:buFont typeface="Rubik"/>
              <a:buNone/>
              <a:defRPr b="1" sz="2100">
                <a:latin typeface="Rubik"/>
                <a:ea typeface="Rubik"/>
                <a:cs typeface="Rubik"/>
                <a:sym typeface="Rubik"/>
              </a:defRPr>
            </a:lvl6pPr>
            <a:lvl7pPr lvl="6" rtl="0" algn="ctr">
              <a:spcBef>
                <a:spcPts val="1600"/>
              </a:spcBef>
              <a:spcAft>
                <a:spcPts val="0"/>
              </a:spcAft>
              <a:buSzPts val="2100"/>
              <a:buFont typeface="Rubik"/>
              <a:buNone/>
              <a:defRPr b="1" sz="2100">
                <a:latin typeface="Rubik"/>
                <a:ea typeface="Rubik"/>
                <a:cs typeface="Rubik"/>
                <a:sym typeface="Rubik"/>
              </a:defRPr>
            </a:lvl7pPr>
            <a:lvl8pPr lvl="7" rtl="0" algn="ctr">
              <a:spcBef>
                <a:spcPts val="1600"/>
              </a:spcBef>
              <a:spcAft>
                <a:spcPts val="0"/>
              </a:spcAft>
              <a:buSzPts val="2100"/>
              <a:buFont typeface="Rubik"/>
              <a:buNone/>
              <a:defRPr b="1" sz="2100">
                <a:latin typeface="Rubik"/>
                <a:ea typeface="Rubik"/>
                <a:cs typeface="Rubik"/>
                <a:sym typeface="Rubik"/>
              </a:defRPr>
            </a:lvl8pPr>
            <a:lvl9pPr lvl="8" rtl="0" algn="ctr">
              <a:spcBef>
                <a:spcPts val="1600"/>
              </a:spcBef>
              <a:spcAft>
                <a:spcPts val="1600"/>
              </a:spcAft>
              <a:buSzPts val="2100"/>
              <a:buFont typeface="Rubik"/>
              <a:buNone/>
              <a:defRPr b="1" sz="2100">
                <a:latin typeface="Rubik"/>
                <a:ea typeface="Rubik"/>
                <a:cs typeface="Rubik"/>
                <a:sym typeface="Rubik"/>
              </a:defRPr>
            </a:lvl9pPr>
          </a:lstStyle>
          <a:p/>
        </p:txBody>
      </p:sp>
      <p:sp>
        <p:nvSpPr>
          <p:cNvPr id="2593" name="Google Shape;2593;p23"/>
          <p:cNvSpPr txBox="1"/>
          <p:nvPr>
            <p:ph idx="2" type="subTitle"/>
          </p:nvPr>
        </p:nvSpPr>
        <p:spPr>
          <a:xfrm>
            <a:off x="1318525" y="3588575"/>
            <a:ext cx="1915500" cy="807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594" name="Google Shape;2594;p23"/>
          <p:cNvSpPr txBox="1"/>
          <p:nvPr>
            <p:ph idx="3" type="subTitle"/>
          </p:nvPr>
        </p:nvSpPr>
        <p:spPr>
          <a:xfrm>
            <a:off x="5909971" y="3214575"/>
            <a:ext cx="1915500" cy="450300"/>
          </a:xfrm>
          <a:prstGeom prst="rect">
            <a:avLst/>
          </a:prstGeom>
        </p:spPr>
        <p:txBody>
          <a:bodyPr anchorCtr="0" anchor="t" bIns="91425" lIns="91425" spcFirstLastPara="1" rIns="91425" wrap="square" tIns="91425">
            <a:noAutofit/>
          </a:bodyPr>
          <a:lstStyle>
            <a:lvl1pPr lvl="0" rtl="0">
              <a:spcBef>
                <a:spcPts val="0"/>
              </a:spcBef>
              <a:spcAft>
                <a:spcPts val="0"/>
              </a:spcAft>
              <a:buSzPts val="2100"/>
              <a:buFont typeface="Rubik ExtraBold"/>
              <a:buNone/>
              <a:defRPr b="1" sz="1800">
                <a:latin typeface="Rubik"/>
                <a:ea typeface="Rubik"/>
                <a:cs typeface="Rubik"/>
                <a:sym typeface="Rubik"/>
              </a:defRPr>
            </a:lvl1pPr>
            <a:lvl2pPr lvl="1" rtl="0" algn="ctr">
              <a:spcBef>
                <a:spcPts val="1600"/>
              </a:spcBef>
              <a:spcAft>
                <a:spcPts val="0"/>
              </a:spcAft>
              <a:buSzPts val="2100"/>
              <a:buFont typeface="Rubik"/>
              <a:buNone/>
              <a:defRPr b="1" sz="2100">
                <a:latin typeface="Rubik"/>
                <a:ea typeface="Rubik"/>
                <a:cs typeface="Rubik"/>
                <a:sym typeface="Rubik"/>
              </a:defRPr>
            </a:lvl2pPr>
            <a:lvl3pPr lvl="2" rtl="0" algn="ctr">
              <a:spcBef>
                <a:spcPts val="1600"/>
              </a:spcBef>
              <a:spcAft>
                <a:spcPts val="0"/>
              </a:spcAft>
              <a:buSzPts val="2100"/>
              <a:buFont typeface="Rubik"/>
              <a:buNone/>
              <a:defRPr b="1" sz="2100">
                <a:latin typeface="Rubik"/>
                <a:ea typeface="Rubik"/>
                <a:cs typeface="Rubik"/>
                <a:sym typeface="Rubik"/>
              </a:defRPr>
            </a:lvl3pPr>
            <a:lvl4pPr lvl="3" rtl="0" algn="ctr">
              <a:spcBef>
                <a:spcPts val="1600"/>
              </a:spcBef>
              <a:spcAft>
                <a:spcPts val="0"/>
              </a:spcAft>
              <a:buSzPts val="2100"/>
              <a:buFont typeface="Rubik"/>
              <a:buNone/>
              <a:defRPr b="1" sz="2100">
                <a:latin typeface="Rubik"/>
                <a:ea typeface="Rubik"/>
                <a:cs typeface="Rubik"/>
                <a:sym typeface="Rubik"/>
              </a:defRPr>
            </a:lvl4pPr>
            <a:lvl5pPr lvl="4" rtl="0" algn="ctr">
              <a:spcBef>
                <a:spcPts val="1600"/>
              </a:spcBef>
              <a:spcAft>
                <a:spcPts val="0"/>
              </a:spcAft>
              <a:buSzPts val="2100"/>
              <a:buFont typeface="Rubik"/>
              <a:buNone/>
              <a:defRPr b="1" sz="2100">
                <a:latin typeface="Rubik"/>
                <a:ea typeface="Rubik"/>
                <a:cs typeface="Rubik"/>
                <a:sym typeface="Rubik"/>
              </a:defRPr>
            </a:lvl5pPr>
            <a:lvl6pPr lvl="5" rtl="0" algn="ctr">
              <a:spcBef>
                <a:spcPts val="1600"/>
              </a:spcBef>
              <a:spcAft>
                <a:spcPts val="0"/>
              </a:spcAft>
              <a:buSzPts val="2100"/>
              <a:buFont typeface="Rubik"/>
              <a:buNone/>
              <a:defRPr b="1" sz="2100">
                <a:latin typeface="Rubik"/>
                <a:ea typeface="Rubik"/>
                <a:cs typeface="Rubik"/>
                <a:sym typeface="Rubik"/>
              </a:defRPr>
            </a:lvl6pPr>
            <a:lvl7pPr lvl="6" rtl="0" algn="ctr">
              <a:spcBef>
                <a:spcPts val="1600"/>
              </a:spcBef>
              <a:spcAft>
                <a:spcPts val="0"/>
              </a:spcAft>
              <a:buSzPts val="2100"/>
              <a:buFont typeface="Rubik"/>
              <a:buNone/>
              <a:defRPr b="1" sz="2100">
                <a:latin typeface="Rubik"/>
                <a:ea typeface="Rubik"/>
                <a:cs typeface="Rubik"/>
                <a:sym typeface="Rubik"/>
              </a:defRPr>
            </a:lvl7pPr>
            <a:lvl8pPr lvl="7" rtl="0" algn="ctr">
              <a:spcBef>
                <a:spcPts val="1600"/>
              </a:spcBef>
              <a:spcAft>
                <a:spcPts val="0"/>
              </a:spcAft>
              <a:buSzPts val="2100"/>
              <a:buFont typeface="Rubik"/>
              <a:buNone/>
              <a:defRPr b="1" sz="2100">
                <a:latin typeface="Rubik"/>
                <a:ea typeface="Rubik"/>
                <a:cs typeface="Rubik"/>
                <a:sym typeface="Rubik"/>
              </a:defRPr>
            </a:lvl8pPr>
            <a:lvl9pPr lvl="8" rtl="0" algn="ctr">
              <a:spcBef>
                <a:spcPts val="1600"/>
              </a:spcBef>
              <a:spcAft>
                <a:spcPts val="1600"/>
              </a:spcAft>
              <a:buSzPts val="2100"/>
              <a:buFont typeface="Rubik"/>
              <a:buNone/>
              <a:defRPr b="1" sz="2100">
                <a:latin typeface="Rubik"/>
                <a:ea typeface="Rubik"/>
                <a:cs typeface="Rubik"/>
                <a:sym typeface="Rubik"/>
              </a:defRPr>
            </a:lvl9pPr>
          </a:lstStyle>
          <a:p/>
        </p:txBody>
      </p:sp>
      <p:sp>
        <p:nvSpPr>
          <p:cNvPr id="2595" name="Google Shape;2595;p23"/>
          <p:cNvSpPr/>
          <p:nvPr/>
        </p:nvSpPr>
        <p:spPr>
          <a:xfrm>
            <a:off x="0" y="0"/>
            <a:ext cx="9144000" cy="2416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3"/>
          <p:cNvSpPr txBox="1"/>
          <p:nvPr>
            <p:ph idx="4" type="subTitle"/>
          </p:nvPr>
        </p:nvSpPr>
        <p:spPr>
          <a:xfrm>
            <a:off x="5909973" y="3588575"/>
            <a:ext cx="1915500" cy="807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597" name="Google Shape;2597;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b="1" sz="26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p:txBody>
      </p:sp>
      <p:grpSp>
        <p:nvGrpSpPr>
          <p:cNvPr id="2598" name="Google Shape;2598;p23"/>
          <p:cNvGrpSpPr/>
          <p:nvPr/>
        </p:nvGrpSpPr>
        <p:grpSpPr>
          <a:xfrm rot="5400000">
            <a:off x="7194212" y="1656980"/>
            <a:ext cx="3398914" cy="1239107"/>
            <a:chOff x="1783500" y="1511200"/>
            <a:chExt cx="1317000" cy="480125"/>
          </a:xfrm>
        </p:grpSpPr>
        <p:sp>
          <p:nvSpPr>
            <p:cNvPr id="2599" name="Google Shape;2599;p23"/>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3"/>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3"/>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23"/>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23"/>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3"/>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3"/>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3"/>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3"/>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3"/>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3"/>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3"/>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3"/>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3"/>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3"/>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3"/>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3"/>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3"/>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3"/>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3"/>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3"/>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3"/>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3"/>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3"/>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3"/>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3"/>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3"/>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3"/>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3"/>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3"/>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3"/>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3"/>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3"/>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3"/>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3"/>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3"/>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3"/>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3"/>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3"/>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3"/>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3"/>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3"/>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3"/>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3"/>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3"/>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3"/>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3"/>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3"/>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3"/>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23"/>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3"/>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3"/>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3"/>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3"/>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3"/>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3"/>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3"/>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3"/>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3"/>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3"/>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3"/>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3"/>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3"/>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3"/>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3"/>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3"/>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3"/>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3"/>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23"/>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3"/>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3"/>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3"/>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23"/>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3"/>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3"/>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3"/>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3"/>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3"/>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7" name="Google Shape;2677;p23"/>
          <p:cNvSpPr/>
          <p:nvPr/>
        </p:nvSpPr>
        <p:spPr>
          <a:xfrm>
            <a:off x="-2775602" y="2928973"/>
            <a:ext cx="3904350" cy="3904350"/>
          </a:xfrm>
          <a:custGeom>
            <a:rect b="b" l="l" r="r" t="t"/>
            <a:pathLst>
              <a:path extrusionOk="0" h="25673" w="25673">
                <a:moveTo>
                  <a:pt x="12331" y="1"/>
                </a:moveTo>
                <a:lnTo>
                  <a:pt x="12210" y="82"/>
                </a:lnTo>
                <a:lnTo>
                  <a:pt x="12129" y="203"/>
                </a:lnTo>
                <a:lnTo>
                  <a:pt x="12089" y="365"/>
                </a:lnTo>
                <a:lnTo>
                  <a:pt x="12129" y="486"/>
                </a:lnTo>
                <a:lnTo>
                  <a:pt x="12210" y="607"/>
                </a:lnTo>
                <a:lnTo>
                  <a:pt x="12331" y="688"/>
                </a:lnTo>
                <a:lnTo>
                  <a:pt x="12452" y="688"/>
                </a:lnTo>
                <a:lnTo>
                  <a:pt x="12614" y="648"/>
                </a:lnTo>
                <a:lnTo>
                  <a:pt x="12735" y="567"/>
                </a:lnTo>
                <a:lnTo>
                  <a:pt x="12776" y="486"/>
                </a:lnTo>
                <a:lnTo>
                  <a:pt x="12816" y="324"/>
                </a:lnTo>
                <a:lnTo>
                  <a:pt x="12776" y="203"/>
                </a:lnTo>
                <a:lnTo>
                  <a:pt x="12695" y="82"/>
                </a:lnTo>
                <a:lnTo>
                  <a:pt x="12574" y="1"/>
                </a:lnTo>
                <a:close/>
                <a:moveTo>
                  <a:pt x="13787" y="41"/>
                </a:moveTo>
                <a:lnTo>
                  <a:pt x="13665" y="122"/>
                </a:lnTo>
                <a:lnTo>
                  <a:pt x="13584" y="203"/>
                </a:lnTo>
                <a:lnTo>
                  <a:pt x="13544" y="365"/>
                </a:lnTo>
                <a:lnTo>
                  <a:pt x="13544" y="486"/>
                </a:lnTo>
                <a:lnTo>
                  <a:pt x="13625" y="607"/>
                </a:lnTo>
                <a:lnTo>
                  <a:pt x="13706" y="688"/>
                </a:lnTo>
                <a:lnTo>
                  <a:pt x="13867" y="729"/>
                </a:lnTo>
                <a:lnTo>
                  <a:pt x="14029" y="688"/>
                </a:lnTo>
                <a:lnTo>
                  <a:pt x="14110" y="648"/>
                </a:lnTo>
                <a:lnTo>
                  <a:pt x="14191" y="526"/>
                </a:lnTo>
                <a:lnTo>
                  <a:pt x="14231" y="405"/>
                </a:lnTo>
                <a:lnTo>
                  <a:pt x="14231" y="284"/>
                </a:lnTo>
                <a:lnTo>
                  <a:pt x="14150" y="163"/>
                </a:lnTo>
                <a:lnTo>
                  <a:pt x="14070" y="82"/>
                </a:lnTo>
                <a:lnTo>
                  <a:pt x="13908" y="41"/>
                </a:lnTo>
                <a:close/>
                <a:moveTo>
                  <a:pt x="10997" y="122"/>
                </a:moveTo>
                <a:lnTo>
                  <a:pt x="10876" y="163"/>
                </a:lnTo>
                <a:lnTo>
                  <a:pt x="10754" y="243"/>
                </a:lnTo>
                <a:lnTo>
                  <a:pt x="10714" y="365"/>
                </a:lnTo>
                <a:lnTo>
                  <a:pt x="10673" y="526"/>
                </a:lnTo>
                <a:lnTo>
                  <a:pt x="10714" y="648"/>
                </a:lnTo>
                <a:lnTo>
                  <a:pt x="10795" y="729"/>
                </a:lnTo>
                <a:lnTo>
                  <a:pt x="10916" y="809"/>
                </a:lnTo>
                <a:lnTo>
                  <a:pt x="11078" y="809"/>
                </a:lnTo>
                <a:lnTo>
                  <a:pt x="11240" y="769"/>
                </a:lnTo>
                <a:lnTo>
                  <a:pt x="11320" y="688"/>
                </a:lnTo>
                <a:lnTo>
                  <a:pt x="11401" y="567"/>
                </a:lnTo>
                <a:lnTo>
                  <a:pt x="11401" y="405"/>
                </a:lnTo>
                <a:lnTo>
                  <a:pt x="11361" y="284"/>
                </a:lnTo>
                <a:lnTo>
                  <a:pt x="11240" y="163"/>
                </a:lnTo>
                <a:lnTo>
                  <a:pt x="11118" y="122"/>
                </a:lnTo>
                <a:close/>
                <a:moveTo>
                  <a:pt x="15242" y="243"/>
                </a:moveTo>
                <a:lnTo>
                  <a:pt x="15080" y="284"/>
                </a:lnTo>
                <a:lnTo>
                  <a:pt x="14999" y="365"/>
                </a:lnTo>
                <a:lnTo>
                  <a:pt x="14959" y="526"/>
                </a:lnTo>
                <a:lnTo>
                  <a:pt x="14959" y="648"/>
                </a:lnTo>
                <a:lnTo>
                  <a:pt x="14999" y="769"/>
                </a:lnTo>
                <a:lnTo>
                  <a:pt x="15080" y="890"/>
                </a:lnTo>
                <a:lnTo>
                  <a:pt x="15242" y="931"/>
                </a:lnTo>
                <a:lnTo>
                  <a:pt x="15404" y="931"/>
                </a:lnTo>
                <a:lnTo>
                  <a:pt x="15525" y="850"/>
                </a:lnTo>
                <a:lnTo>
                  <a:pt x="15606" y="769"/>
                </a:lnTo>
                <a:lnTo>
                  <a:pt x="15646" y="648"/>
                </a:lnTo>
                <a:lnTo>
                  <a:pt x="15646" y="486"/>
                </a:lnTo>
                <a:lnTo>
                  <a:pt x="15606" y="365"/>
                </a:lnTo>
                <a:lnTo>
                  <a:pt x="15485" y="284"/>
                </a:lnTo>
                <a:lnTo>
                  <a:pt x="15363" y="243"/>
                </a:lnTo>
                <a:close/>
                <a:moveTo>
                  <a:pt x="9541" y="405"/>
                </a:moveTo>
                <a:lnTo>
                  <a:pt x="9420" y="486"/>
                </a:lnTo>
                <a:lnTo>
                  <a:pt x="9339" y="567"/>
                </a:lnTo>
                <a:lnTo>
                  <a:pt x="9299" y="688"/>
                </a:lnTo>
                <a:lnTo>
                  <a:pt x="9299" y="850"/>
                </a:lnTo>
                <a:lnTo>
                  <a:pt x="9339" y="931"/>
                </a:lnTo>
                <a:lnTo>
                  <a:pt x="9420" y="1012"/>
                </a:lnTo>
                <a:lnTo>
                  <a:pt x="9541" y="1092"/>
                </a:lnTo>
                <a:lnTo>
                  <a:pt x="9744" y="1092"/>
                </a:lnTo>
                <a:lnTo>
                  <a:pt x="9865" y="1012"/>
                </a:lnTo>
                <a:lnTo>
                  <a:pt x="9946" y="931"/>
                </a:lnTo>
                <a:lnTo>
                  <a:pt x="9986" y="809"/>
                </a:lnTo>
                <a:lnTo>
                  <a:pt x="9986" y="648"/>
                </a:lnTo>
                <a:lnTo>
                  <a:pt x="9946" y="526"/>
                </a:lnTo>
                <a:lnTo>
                  <a:pt x="9824" y="446"/>
                </a:lnTo>
                <a:lnTo>
                  <a:pt x="9703" y="405"/>
                </a:lnTo>
                <a:close/>
                <a:moveTo>
                  <a:pt x="16657" y="567"/>
                </a:moveTo>
                <a:lnTo>
                  <a:pt x="16536" y="607"/>
                </a:lnTo>
                <a:lnTo>
                  <a:pt x="16414" y="688"/>
                </a:lnTo>
                <a:lnTo>
                  <a:pt x="16334" y="809"/>
                </a:lnTo>
                <a:lnTo>
                  <a:pt x="16334" y="971"/>
                </a:lnTo>
                <a:lnTo>
                  <a:pt x="16374" y="1092"/>
                </a:lnTo>
                <a:lnTo>
                  <a:pt x="16455" y="1214"/>
                </a:lnTo>
                <a:lnTo>
                  <a:pt x="16576" y="1254"/>
                </a:lnTo>
                <a:lnTo>
                  <a:pt x="16657" y="1295"/>
                </a:lnTo>
                <a:lnTo>
                  <a:pt x="16778" y="1254"/>
                </a:lnTo>
                <a:lnTo>
                  <a:pt x="16900" y="1214"/>
                </a:lnTo>
                <a:lnTo>
                  <a:pt x="16980" y="1133"/>
                </a:lnTo>
                <a:lnTo>
                  <a:pt x="17021" y="1052"/>
                </a:lnTo>
                <a:lnTo>
                  <a:pt x="17021" y="890"/>
                </a:lnTo>
                <a:lnTo>
                  <a:pt x="16980" y="769"/>
                </a:lnTo>
                <a:lnTo>
                  <a:pt x="16900" y="648"/>
                </a:lnTo>
                <a:lnTo>
                  <a:pt x="16778" y="607"/>
                </a:lnTo>
                <a:lnTo>
                  <a:pt x="16657" y="567"/>
                </a:lnTo>
                <a:close/>
                <a:moveTo>
                  <a:pt x="8167" y="850"/>
                </a:moveTo>
                <a:lnTo>
                  <a:pt x="8046" y="931"/>
                </a:lnTo>
                <a:lnTo>
                  <a:pt x="7965" y="1052"/>
                </a:lnTo>
                <a:lnTo>
                  <a:pt x="7924" y="1173"/>
                </a:lnTo>
                <a:lnTo>
                  <a:pt x="7965" y="1335"/>
                </a:lnTo>
                <a:lnTo>
                  <a:pt x="8005" y="1416"/>
                </a:lnTo>
                <a:lnTo>
                  <a:pt x="8086" y="1497"/>
                </a:lnTo>
                <a:lnTo>
                  <a:pt x="8167" y="1537"/>
                </a:lnTo>
                <a:lnTo>
                  <a:pt x="8409" y="1537"/>
                </a:lnTo>
                <a:lnTo>
                  <a:pt x="8531" y="1456"/>
                </a:lnTo>
                <a:lnTo>
                  <a:pt x="8612" y="1335"/>
                </a:lnTo>
                <a:lnTo>
                  <a:pt x="8652" y="1214"/>
                </a:lnTo>
                <a:lnTo>
                  <a:pt x="8612" y="1052"/>
                </a:lnTo>
                <a:lnTo>
                  <a:pt x="8531" y="931"/>
                </a:lnTo>
                <a:lnTo>
                  <a:pt x="8450" y="850"/>
                </a:lnTo>
                <a:close/>
                <a:moveTo>
                  <a:pt x="18032" y="1092"/>
                </a:moveTo>
                <a:lnTo>
                  <a:pt x="17870" y="1133"/>
                </a:lnTo>
                <a:lnTo>
                  <a:pt x="17749" y="1173"/>
                </a:lnTo>
                <a:lnTo>
                  <a:pt x="17668" y="1295"/>
                </a:lnTo>
                <a:lnTo>
                  <a:pt x="17668" y="1456"/>
                </a:lnTo>
                <a:lnTo>
                  <a:pt x="17668" y="1578"/>
                </a:lnTo>
                <a:lnTo>
                  <a:pt x="17749" y="1699"/>
                </a:lnTo>
                <a:lnTo>
                  <a:pt x="17870" y="1780"/>
                </a:lnTo>
                <a:lnTo>
                  <a:pt x="17991" y="1820"/>
                </a:lnTo>
                <a:lnTo>
                  <a:pt x="18112" y="1780"/>
                </a:lnTo>
                <a:lnTo>
                  <a:pt x="18193" y="1739"/>
                </a:lnTo>
                <a:lnTo>
                  <a:pt x="18274" y="1699"/>
                </a:lnTo>
                <a:lnTo>
                  <a:pt x="18315" y="1618"/>
                </a:lnTo>
                <a:lnTo>
                  <a:pt x="18355" y="1456"/>
                </a:lnTo>
                <a:lnTo>
                  <a:pt x="18355" y="1335"/>
                </a:lnTo>
                <a:lnTo>
                  <a:pt x="18274" y="1214"/>
                </a:lnTo>
                <a:lnTo>
                  <a:pt x="18153" y="1133"/>
                </a:lnTo>
                <a:lnTo>
                  <a:pt x="18032" y="1092"/>
                </a:lnTo>
                <a:close/>
                <a:moveTo>
                  <a:pt x="6954" y="1416"/>
                </a:moveTo>
                <a:lnTo>
                  <a:pt x="6833" y="1456"/>
                </a:lnTo>
                <a:lnTo>
                  <a:pt x="6711" y="1578"/>
                </a:lnTo>
                <a:lnTo>
                  <a:pt x="6671" y="1699"/>
                </a:lnTo>
                <a:lnTo>
                  <a:pt x="6631" y="1820"/>
                </a:lnTo>
                <a:lnTo>
                  <a:pt x="6671" y="1941"/>
                </a:lnTo>
                <a:lnTo>
                  <a:pt x="6752" y="2022"/>
                </a:lnTo>
                <a:lnTo>
                  <a:pt x="6833" y="2103"/>
                </a:lnTo>
                <a:lnTo>
                  <a:pt x="6914" y="2144"/>
                </a:lnTo>
                <a:lnTo>
                  <a:pt x="6994" y="2144"/>
                </a:lnTo>
                <a:lnTo>
                  <a:pt x="7156" y="2103"/>
                </a:lnTo>
                <a:lnTo>
                  <a:pt x="7277" y="2022"/>
                </a:lnTo>
                <a:lnTo>
                  <a:pt x="7318" y="1901"/>
                </a:lnTo>
                <a:lnTo>
                  <a:pt x="7358" y="1739"/>
                </a:lnTo>
                <a:lnTo>
                  <a:pt x="7318" y="1618"/>
                </a:lnTo>
                <a:lnTo>
                  <a:pt x="7237" y="1497"/>
                </a:lnTo>
                <a:lnTo>
                  <a:pt x="7116" y="1456"/>
                </a:lnTo>
                <a:lnTo>
                  <a:pt x="6954" y="1416"/>
                </a:lnTo>
                <a:close/>
                <a:moveTo>
                  <a:pt x="19164" y="1780"/>
                </a:moveTo>
                <a:lnTo>
                  <a:pt x="19042" y="1820"/>
                </a:lnTo>
                <a:lnTo>
                  <a:pt x="18961" y="1941"/>
                </a:lnTo>
                <a:lnTo>
                  <a:pt x="18921" y="2063"/>
                </a:lnTo>
                <a:lnTo>
                  <a:pt x="18921" y="2184"/>
                </a:lnTo>
                <a:lnTo>
                  <a:pt x="18961" y="2305"/>
                </a:lnTo>
                <a:lnTo>
                  <a:pt x="19083" y="2427"/>
                </a:lnTo>
                <a:lnTo>
                  <a:pt x="19164" y="2467"/>
                </a:lnTo>
                <a:lnTo>
                  <a:pt x="19285" y="2467"/>
                </a:lnTo>
                <a:lnTo>
                  <a:pt x="19447" y="2427"/>
                </a:lnTo>
                <a:lnTo>
                  <a:pt x="19527" y="2386"/>
                </a:lnTo>
                <a:lnTo>
                  <a:pt x="19568" y="2305"/>
                </a:lnTo>
                <a:lnTo>
                  <a:pt x="19608" y="2184"/>
                </a:lnTo>
                <a:lnTo>
                  <a:pt x="19608" y="2022"/>
                </a:lnTo>
                <a:lnTo>
                  <a:pt x="19568" y="1901"/>
                </a:lnTo>
                <a:lnTo>
                  <a:pt x="19447" y="1820"/>
                </a:lnTo>
                <a:lnTo>
                  <a:pt x="19325" y="1780"/>
                </a:lnTo>
                <a:close/>
                <a:moveTo>
                  <a:pt x="5701" y="2184"/>
                </a:moveTo>
                <a:lnTo>
                  <a:pt x="5579" y="2224"/>
                </a:lnTo>
                <a:lnTo>
                  <a:pt x="5458" y="2346"/>
                </a:lnTo>
                <a:lnTo>
                  <a:pt x="5418" y="2467"/>
                </a:lnTo>
                <a:lnTo>
                  <a:pt x="5418" y="2588"/>
                </a:lnTo>
                <a:lnTo>
                  <a:pt x="5499" y="2710"/>
                </a:lnTo>
                <a:lnTo>
                  <a:pt x="5620" y="2831"/>
                </a:lnTo>
                <a:lnTo>
                  <a:pt x="5782" y="2871"/>
                </a:lnTo>
                <a:lnTo>
                  <a:pt x="5862" y="2871"/>
                </a:lnTo>
                <a:lnTo>
                  <a:pt x="5984" y="2831"/>
                </a:lnTo>
                <a:lnTo>
                  <a:pt x="6065" y="2710"/>
                </a:lnTo>
                <a:lnTo>
                  <a:pt x="6105" y="2588"/>
                </a:lnTo>
                <a:lnTo>
                  <a:pt x="6105" y="2467"/>
                </a:lnTo>
                <a:lnTo>
                  <a:pt x="6065" y="2305"/>
                </a:lnTo>
                <a:lnTo>
                  <a:pt x="5984" y="2224"/>
                </a:lnTo>
                <a:lnTo>
                  <a:pt x="5822" y="2184"/>
                </a:lnTo>
                <a:close/>
                <a:moveTo>
                  <a:pt x="20417" y="2548"/>
                </a:moveTo>
                <a:lnTo>
                  <a:pt x="20255" y="2629"/>
                </a:lnTo>
                <a:lnTo>
                  <a:pt x="20174" y="2710"/>
                </a:lnTo>
                <a:lnTo>
                  <a:pt x="20093" y="2831"/>
                </a:lnTo>
                <a:lnTo>
                  <a:pt x="20093" y="2952"/>
                </a:lnTo>
                <a:lnTo>
                  <a:pt x="20134" y="3114"/>
                </a:lnTo>
                <a:lnTo>
                  <a:pt x="20215" y="3195"/>
                </a:lnTo>
                <a:lnTo>
                  <a:pt x="20336" y="3276"/>
                </a:lnTo>
                <a:lnTo>
                  <a:pt x="20457" y="3276"/>
                </a:lnTo>
                <a:lnTo>
                  <a:pt x="20619" y="3235"/>
                </a:lnTo>
                <a:lnTo>
                  <a:pt x="20740" y="3154"/>
                </a:lnTo>
                <a:lnTo>
                  <a:pt x="20781" y="2993"/>
                </a:lnTo>
                <a:lnTo>
                  <a:pt x="20781" y="2871"/>
                </a:lnTo>
                <a:lnTo>
                  <a:pt x="20740" y="2750"/>
                </a:lnTo>
                <a:lnTo>
                  <a:pt x="20659" y="2629"/>
                </a:lnTo>
                <a:lnTo>
                  <a:pt x="20538" y="2588"/>
                </a:lnTo>
                <a:lnTo>
                  <a:pt x="20417" y="2548"/>
                </a:lnTo>
                <a:close/>
                <a:moveTo>
                  <a:pt x="4690" y="3033"/>
                </a:moveTo>
                <a:lnTo>
                  <a:pt x="4528" y="3073"/>
                </a:lnTo>
                <a:lnTo>
                  <a:pt x="4407" y="3114"/>
                </a:lnTo>
                <a:lnTo>
                  <a:pt x="4326" y="3235"/>
                </a:lnTo>
                <a:lnTo>
                  <a:pt x="4286" y="3356"/>
                </a:lnTo>
                <a:lnTo>
                  <a:pt x="4326" y="3518"/>
                </a:lnTo>
                <a:lnTo>
                  <a:pt x="4367" y="3639"/>
                </a:lnTo>
                <a:lnTo>
                  <a:pt x="4488" y="3720"/>
                </a:lnTo>
                <a:lnTo>
                  <a:pt x="4650" y="3761"/>
                </a:lnTo>
                <a:lnTo>
                  <a:pt x="4771" y="3720"/>
                </a:lnTo>
                <a:lnTo>
                  <a:pt x="4892" y="3680"/>
                </a:lnTo>
                <a:lnTo>
                  <a:pt x="4973" y="3559"/>
                </a:lnTo>
                <a:lnTo>
                  <a:pt x="5013" y="3437"/>
                </a:lnTo>
                <a:lnTo>
                  <a:pt x="4973" y="3276"/>
                </a:lnTo>
                <a:lnTo>
                  <a:pt x="4933" y="3154"/>
                </a:lnTo>
                <a:lnTo>
                  <a:pt x="4811" y="3073"/>
                </a:lnTo>
                <a:lnTo>
                  <a:pt x="4690" y="3033"/>
                </a:lnTo>
                <a:close/>
                <a:moveTo>
                  <a:pt x="21508" y="3478"/>
                </a:moveTo>
                <a:lnTo>
                  <a:pt x="21387" y="3518"/>
                </a:lnTo>
                <a:lnTo>
                  <a:pt x="21266" y="3599"/>
                </a:lnTo>
                <a:lnTo>
                  <a:pt x="21185" y="3720"/>
                </a:lnTo>
                <a:lnTo>
                  <a:pt x="21185" y="3842"/>
                </a:lnTo>
                <a:lnTo>
                  <a:pt x="21185" y="4003"/>
                </a:lnTo>
                <a:lnTo>
                  <a:pt x="21266" y="4125"/>
                </a:lnTo>
                <a:lnTo>
                  <a:pt x="21387" y="4165"/>
                </a:lnTo>
                <a:lnTo>
                  <a:pt x="21508" y="4205"/>
                </a:lnTo>
                <a:lnTo>
                  <a:pt x="21670" y="4165"/>
                </a:lnTo>
                <a:lnTo>
                  <a:pt x="21791" y="4084"/>
                </a:lnTo>
                <a:lnTo>
                  <a:pt x="21872" y="3963"/>
                </a:lnTo>
                <a:lnTo>
                  <a:pt x="21872" y="3842"/>
                </a:lnTo>
                <a:lnTo>
                  <a:pt x="21832" y="3720"/>
                </a:lnTo>
                <a:lnTo>
                  <a:pt x="21751" y="3599"/>
                </a:lnTo>
                <a:lnTo>
                  <a:pt x="21670" y="3518"/>
                </a:lnTo>
                <a:lnTo>
                  <a:pt x="21508" y="3478"/>
                </a:lnTo>
                <a:close/>
                <a:moveTo>
                  <a:pt x="3598" y="4044"/>
                </a:moveTo>
                <a:lnTo>
                  <a:pt x="3477" y="4084"/>
                </a:lnTo>
                <a:lnTo>
                  <a:pt x="3356" y="4165"/>
                </a:lnTo>
                <a:lnTo>
                  <a:pt x="3275" y="4286"/>
                </a:lnTo>
                <a:lnTo>
                  <a:pt x="3275" y="4408"/>
                </a:lnTo>
                <a:lnTo>
                  <a:pt x="3315" y="4529"/>
                </a:lnTo>
                <a:lnTo>
                  <a:pt x="3396" y="4650"/>
                </a:lnTo>
                <a:lnTo>
                  <a:pt x="3518" y="4731"/>
                </a:lnTo>
                <a:lnTo>
                  <a:pt x="3760" y="4731"/>
                </a:lnTo>
                <a:lnTo>
                  <a:pt x="3881" y="4610"/>
                </a:lnTo>
                <a:lnTo>
                  <a:pt x="3962" y="4529"/>
                </a:lnTo>
                <a:lnTo>
                  <a:pt x="4003" y="4367"/>
                </a:lnTo>
                <a:lnTo>
                  <a:pt x="3962" y="4246"/>
                </a:lnTo>
                <a:lnTo>
                  <a:pt x="3881" y="4125"/>
                </a:lnTo>
                <a:lnTo>
                  <a:pt x="3760" y="4044"/>
                </a:lnTo>
                <a:close/>
                <a:moveTo>
                  <a:pt x="22519" y="4529"/>
                </a:moveTo>
                <a:lnTo>
                  <a:pt x="22398" y="4569"/>
                </a:lnTo>
                <a:lnTo>
                  <a:pt x="22277" y="4610"/>
                </a:lnTo>
                <a:lnTo>
                  <a:pt x="22196" y="4731"/>
                </a:lnTo>
                <a:lnTo>
                  <a:pt x="22155" y="4852"/>
                </a:lnTo>
                <a:lnTo>
                  <a:pt x="22155" y="5014"/>
                </a:lnTo>
                <a:lnTo>
                  <a:pt x="22196" y="5135"/>
                </a:lnTo>
                <a:lnTo>
                  <a:pt x="22357" y="5216"/>
                </a:lnTo>
                <a:lnTo>
                  <a:pt x="22479" y="5257"/>
                </a:lnTo>
                <a:lnTo>
                  <a:pt x="22600" y="5216"/>
                </a:lnTo>
                <a:lnTo>
                  <a:pt x="22721" y="5176"/>
                </a:lnTo>
                <a:lnTo>
                  <a:pt x="22802" y="5054"/>
                </a:lnTo>
                <a:lnTo>
                  <a:pt x="22843" y="4933"/>
                </a:lnTo>
                <a:lnTo>
                  <a:pt x="22843" y="4812"/>
                </a:lnTo>
                <a:lnTo>
                  <a:pt x="22762" y="4691"/>
                </a:lnTo>
                <a:lnTo>
                  <a:pt x="22640" y="4569"/>
                </a:lnTo>
                <a:lnTo>
                  <a:pt x="22519" y="4529"/>
                </a:lnTo>
                <a:close/>
                <a:moveTo>
                  <a:pt x="2669" y="5135"/>
                </a:moveTo>
                <a:lnTo>
                  <a:pt x="2547" y="5176"/>
                </a:lnTo>
                <a:lnTo>
                  <a:pt x="2426" y="5297"/>
                </a:lnTo>
                <a:lnTo>
                  <a:pt x="2386" y="5418"/>
                </a:lnTo>
                <a:lnTo>
                  <a:pt x="2386" y="5540"/>
                </a:lnTo>
                <a:lnTo>
                  <a:pt x="2426" y="5661"/>
                </a:lnTo>
                <a:lnTo>
                  <a:pt x="2507" y="5782"/>
                </a:lnTo>
                <a:lnTo>
                  <a:pt x="2628" y="5823"/>
                </a:lnTo>
                <a:lnTo>
                  <a:pt x="2709" y="5863"/>
                </a:lnTo>
                <a:lnTo>
                  <a:pt x="2871" y="5823"/>
                </a:lnTo>
                <a:lnTo>
                  <a:pt x="3032" y="5701"/>
                </a:lnTo>
                <a:lnTo>
                  <a:pt x="3073" y="5580"/>
                </a:lnTo>
                <a:lnTo>
                  <a:pt x="3073" y="5418"/>
                </a:lnTo>
                <a:lnTo>
                  <a:pt x="3032" y="5297"/>
                </a:lnTo>
                <a:lnTo>
                  <a:pt x="2952" y="5216"/>
                </a:lnTo>
                <a:lnTo>
                  <a:pt x="2790" y="5135"/>
                </a:lnTo>
                <a:close/>
                <a:moveTo>
                  <a:pt x="23287" y="5701"/>
                </a:moveTo>
                <a:lnTo>
                  <a:pt x="23126" y="5742"/>
                </a:lnTo>
                <a:lnTo>
                  <a:pt x="23045" y="5863"/>
                </a:lnTo>
                <a:lnTo>
                  <a:pt x="22964" y="5984"/>
                </a:lnTo>
                <a:lnTo>
                  <a:pt x="22964" y="6106"/>
                </a:lnTo>
                <a:lnTo>
                  <a:pt x="23045" y="6227"/>
                </a:lnTo>
                <a:lnTo>
                  <a:pt x="23166" y="6348"/>
                </a:lnTo>
                <a:lnTo>
                  <a:pt x="23328" y="6389"/>
                </a:lnTo>
                <a:lnTo>
                  <a:pt x="23449" y="6389"/>
                </a:lnTo>
                <a:lnTo>
                  <a:pt x="23530" y="6348"/>
                </a:lnTo>
                <a:lnTo>
                  <a:pt x="23611" y="6267"/>
                </a:lnTo>
                <a:lnTo>
                  <a:pt x="23692" y="6106"/>
                </a:lnTo>
                <a:lnTo>
                  <a:pt x="23692" y="5984"/>
                </a:lnTo>
                <a:lnTo>
                  <a:pt x="23611" y="5863"/>
                </a:lnTo>
                <a:lnTo>
                  <a:pt x="23530" y="5742"/>
                </a:lnTo>
                <a:lnTo>
                  <a:pt x="23409" y="5701"/>
                </a:lnTo>
                <a:close/>
                <a:moveTo>
                  <a:pt x="1860" y="6348"/>
                </a:moveTo>
                <a:lnTo>
                  <a:pt x="1739" y="6429"/>
                </a:lnTo>
                <a:lnTo>
                  <a:pt x="1658" y="6510"/>
                </a:lnTo>
                <a:lnTo>
                  <a:pt x="1617" y="6672"/>
                </a:lnTo>
                <a:lnTo>
                  <a:pt x="1617" y="6793"/>
                </a:lnTo>
                <a:lnTo>
                  <a:pt x="1658" y="6914"/>
                </a:lnTo>
                <a:lnTo>
                  <a:pt x="1779" y="6995"/>
                </a:lnTo>
                <a:lnTo>
                  <a:pt x="1941" y="7035"/>
                </a:lnTo>
                <a:lnTo>
                  <a:pt x="2143" y="6995"/>
                </a:lnTo>
                <a:lnTo>
                  <a:pt x="2224" y="6955"/>
                </a:lnTo>
                <a:lnTo>
                  <a:pt x="2264" y="6874"/>
                </a:lnTo>
                <a:lnTo>
                  <a:pt x="2305" y="6752"/>
                </a:lnTo>
                <a:lnTo>
                  <a:pt x="2305" y="6591"/>
                </a:lnTo>
                <a:lnTo>
                  <a:pt x="2224" y="6469"/>
                </a:lnTo>
                <a:lnTo>
                  <a:pt x="2143" y="6389"/>
                </a:lnTo>
                <a:lnTo>
                  <a:pt x="1981" y="6348"/>
                </a:lnTo>
                <a:close/>
                <a:moveTo>
                  <a:pt x="23894" y="6955"/>
                </a:moveTo>
                <a:lnTo>
                  <a:pt x="23772" y="7076"/>
                </a:lnTo>
                <a:lnTo>
                  <a:pt x="23692" y="7157"/>
                </a:lnTo>
                <a:lnTo>
                  <a:pt x="23692" y="7318"/>
                </a:lnTo>
                <a:lnTo>
                  <a:pt x="23732" y="7440"/>
                </a:lnTo>
                <a:lnTo>
                  <a:pt x="23772" y="7521"/>
                </a:lnTo>
                <a:lnTo>
                  <a:pt x="23853" y="7601"/>
                </a:lnTo>
                <a:lnTo>
                  <a:pt x="23934" y="7642"/>
                </a:lnTo>
                <a:lnTo>
                  <a:pt x="24015" y="7642"/>
                </a:lnTo>
                <a:lnTo>
                  <a:pt x="24177" y="7601"/>
                </a:lnTo>
                <a:lnTo>
                  <a:pt x="24298" y="7521"/>
                </a:lnTo>
                <a:lnTo>
                  <a:pt x="24379" y="7399"/>
                </a:lnTo>
                <a:lnTo>
                  <a:pt x="24379" y="7278"/>
                </a:lnTo>
                <a:lnTo>
                  <a:pt x="24338" y="7116"/>
                </a:lnTo>
                <a:lnTo>
                  <a:pt x="24258" y="7035"/>
                </a:lnTo>
                <a:lnTo>
                  <a:pt x="24136" y="6955"/>
                </a:lnTo>
                <a:close/>
                <a:moveTo>
                  <a:pt x="1334" y="7601"/>
                </a:moveTo>
                <a:lnTo>
                  <a:pt x="1213" y="7642"/>
                </a:lnTo>
                <a:lnTo>
                  <a:pt x="1092" y="7723"/>
                </a:lnTo>
                <a:lnTo>
                  <a:pt x="1011" y="7844"/>
                </a:lnTo>
                <a:lnTo>
                  <a:pt x="971" y="7965"/>
                </a:lnTo>
                <a:lnTo>
                  <a:pt x="1011" y="8127"/>
                </a:lnTo>
                <a:lnTo>
                  <a:pt x="1092" y="8208"/>
                </a:lnTo>
                <a:lnTo>
                  <a:pt x="1173" y="8289"/>
                </a:lnTo>
                <a:lnTo>
                  <a:pt x="1334" y="8329"/>
                </a:lnTo>
                <a:lnTo>
                  <a:pt x="1415" y="8329"/>
                </a:lnTo>
                <a:lnTo>
                  <a:pt x="1537" y="8289"/>
                </a:lnTo>
                <a:lnTo>
                  <a:pt x="1617" y="8208"/>
                </a:lnTo>
                <a:lnTo>
                  <a:pt x="1658" y="8127"/>
                </a:lnTo>
                <a:lnTo>
                  <a:pt x="1698" y="7965"/>
                </a:lnTo>
                <a:lnTo>
                  <a:pt x="1658" y="7844"/>
                </a:lnTo>
                <a:lnTo>
                  <a:pt x="1577" y="7723"/>
                </a:lnTo>
                <a:lnTo>
                  <a:pt x="1456" y="7642"/>
                </a:lnTo>
                <a:lnTo>
                  <a:pt x="1334" y="7601"/>
                </a:lnTo>
                <a:close/>
                <a:moveTo>
                  <a:pt x="24460" y="8248"/>
                </a:moveTo>
                <a:lnTo>
                  <a:pt x="24338" y="8329"/>
                </a:lnTo>
                <a:lnTo>
                  <a:pt x="24258" y="8450"/>
                </a:lnTo>
                <a:lnTo>
                  <a:pt x="24258" y="8572"/>
                </a:lnTo>
                <a:lnTo>
                  <a:pt x="24258" y="8733"/>
                </a:lnTo>
                <a:lnTo>
                  <a:pt x="24298" y="8814"/>
                </a:lnTo>
                <a:lnTo>
                  <a:pt x="24379" y="8895"/>
                </a:lnTo>
                <a:lnTo>
                  <a:pt x="24500" y="8936"/>
                </a:lnTo>
                <a:lnTo>
                  <a:pt x="24702" y="8936"/>
                </a:lnTo>
                <a:lnTo>
                  <a:pt x="24824" y="8855"/>
                </a:lnTo>
                <a:lnTo>
                  <a:pt x="24904" y="8733"/>
                </a:lnTo>
                <a:lnTo>
                  <a:pt x="24945" y="8612"/>
                </a:lnTo>
                <a:lnTo>
                  <a:pt x="24945" y="8491"/>
                </a:lnTo>
                <a:lnTo>
                  <a:pt x="24864" y="8370"/>
                </a:lnTo>
                <a:lnTo>
                  <a:pt x="24743" y="8289"/>
                </a:lnTo>
                <a:lnTo>
                  <a:pt x="24621" y="8248"/>
                </a:lnTo>
                <a:close/>
                <a:moveTo>
                  <a:pt x="809" y="8976"/>
                </a:moveTo>
                <a:lnTo>
                  <a:pt x="688" y="9016"/>
                </a:lnTo>
                <a:lnTo>
                  <a:pt x="566" y="9097"/>
                </a:lnTo>
                <a:lnTo>
                  <a:pt x="526" y="9219"/>
                </a:lnTo>
                <a:lnTo>
                  <a:pt x="485" y="9340"/>
                </a:lnTo>
                <a:lnTo>
                  <a:pt x="526" y="9502"/>
                </a:lnTo>
                <a:lnTo>
                  <a:pt x="607" y="9582"/>
                </a:lnTo>
                <a:lnTo>
                  <a:pt x="768" y="9663"/>
                </a:lnTo>
                <a:lnTo>
                  <a:pt x="971" y="9663"/>
                </a:lnTo>
                <a:lnTo>
                  <a:pt x="1051" y="9582"/>
                </a:lnTo>
                <a:lnTo>
                  <a:pt x="1132" y="9502"/>
                </a:lnTo>
                <a:lnTo>
                  <a:pt x="1173" y="9421"/>
                </a:lnTo>
                <a:lnTo>
                  <a:pt x="1213" y="9259"/>
                </a:lnTo>
                <a:lnTo>
                  <a:pt x="1173" y="9138"/>
                </a:lnTo>
                <a:lnTo>
                  <a:pt x="1092" y="9057"/>
                </a:lnTo>
                <a:lnTo>
                  <a:pt x="930" y="8976"/>
                </a:lnTo>
                <a:close/>
                <a:moveTo>
                  <a:pt x="24904" y="9623"/>
                </a:moveTo>
                <a:lnTo>
                  <a:pt x="24783" y="9663"/>
                </a:lnTo>
                <a:lnTo>
                  <a:pt x="24702" y="9785"/>
                </a:lnTo>
                <a:lnTo>
                  <a:pt x="24662" y="9906"/>
                </a:lnTo>
                <a:lnTo>
                  <a:pt x="24662" y="10068"/>
                </a:lnTo>
                <a:lnTo>
                  <a:pt x="24702" y="10148"/>
                </a:lnTo>
                <a:lnTo>
                  <a:pt x="24783" y="10229"/>
                </a:lnTo>
                <a:lnTo>
                  <a:pt x="24864" y="10310"/>
                </a:lnTo>
                <a:lnTo>
                  <a:pt x="25066" y="10310"/>
                </a:lnTo>
                <a:lnTo>
                  <a:pt x="25187" y="10270"/>
                </a:lnTo>
                <a:lnTo>
                  <a:pt x="25309" y="10148"/>
                </a:lnTo>
                <a:lnTo>
                  <a:pt x="25349" y="10027"/>
                </a:lnTo>
                <a:lnTo>
                  <a:pt x="25349" y="9906"/>
                </a:lnTo>
                <a:lnTo>
                  <a:pt x="25268" y="9744"/>
                </a:lnTo>
                <a:lnTo>
                  <a:pt x="25187" y="9663"/>
                </a:lnTo>
                <a:lnTo>
                  <a:pt x="25066" y="9623"/>
                </a:lnTo>
                <a:close/>
                <a:moveTo>
                  <a:pt x="445" y="10351"/>
                </a:moveTo>
                <a:lnTo>
                  <a:pt x="324" y="10431"/>
                </a:lnTo>
                <a:lnTo>
                  <a:pt x="243" y="10512"/>
                </a:lnTo>
                <a:lnTo>
                  <a:pt x="162" y="10634"/>
                </a:lnTo>
                <a:lnTo>
                  <a:pt x="202" y="10795"/>
                </a:lnTo>
                <a:lnTo>
                  <a:pt x="243" y="10917"/>
                </a:lnTo>
                <a:lnTo>
                  <a:pt x="324" y="10997"/>
                </a:lnTo>
                <a:lnTo>
                  <a:pt x="485" y="11038"/>
                </a:lnTo>
                <a:lnTo>
                  <a:pt x="526" y="11078"/>
                </a:lnTo>
                <a:lnTo>
                  <a:pt x="647" y="11038"/>
                </a:lnTo>
                <a:lnTo>
                  <a:pt x="768" y="10997"/>
                </a:lnTo>
                <a:lnTo>
                  <a:pt x="849" y="10876"/>
                </a:lnTo>
                <a:lnTo>
                  <a:pt x="890" y="10755"/>
                </a:lnTo>
                <a:lnTo>
                  <a:pt x="890" y="10634"/>
                </a:lnTo>
                <a:lnTo>
                  <a:pt x="809" y="10512"/>
                </a:lnTo>
                <a:lnTo>
                  <a:pt x="728" y="10391"/>
                </a:lnTo>
                <a:lnTo>
                  <a:pt x="607" y="10351"/>
                </a:lnTo>
                <a:close/>
                <a:moveTo>
                  <a:pt x="25187" y="11038"/>
                </a:moveTo>
                <a:lnTo>
                  <a:pt x="25066" y="11078"/>
                </a:lnTo>
                <a:lnTo>
                  <a:pt x="24945" y="11159"/>
                </a:lnTo>
                <a:lnTo>
                  <a:pt x="24904" y="11280"/>
                </a:lnTo>
                <a:lnTo>
                  <a:pt x="24904" y="11402"/>
                </a:lnTo>
                <a:lnTo>
                  <a:pt x="24945" y="11523"/>
                </a:lnTo>
                <a:lnTo>
                  <a:pt x="24985" y="11644"/>
                </a:lnTo>
                <a:lnTo>
                  <a:pt x="25107" y="11685"/>
                </a:lnTo>
                <a:lnTo>
                  <a:pt x="25228" y="11725"/>
                </a:lnTo>
                <a:lnTo>
                  <a:pt x="25268" y="11725"/>
                </a:lnTo>
                <a:lnTo>
                  <a:pt x="25430" y="11685"/>
                </a:lnTo>
                <a:lnTo>
                  <a:pt x="25511" y="11604"/>
                </a:lnTo>
                <a:lnTo>
                  <a:pt x="25592" y="11483"/>
                </a:lnTo>
                <a:lnTo>
                  <a:pt x="25592" y="11321"/>
                </a:lnTo>
                <a:lnTo>
                  <a:pt x="25551" y="11200"/>
                </a:lnTo>
                <a:lnTo>
                  <a:pt x="25470" y="11078"/>
                </a:lnTo>
                <a:lnTo>
                  <a:pt x="25349" y="11038"/>
                </a:lnTo>
                <a:close/>
                <a:moveTo>
                  <a:pt x="405" y="11766"/>
                </a:moveTo>
                <a:lnTo>
                  <a:pt x="243" y="11806"/>
                </a:lnTo>
                <a:lnTo>
                  <a:pt x="122" y="11846"/>
                </a:lnTo>
                <a:lnTo>
                  <a:pt x="41" y="11968"/>
                </a:lnTo>
                <a:lnTo>
                  <a:pt x="0" y="12089"/>
                </a:lnTo>
                <a:lnTo>
                  <a:pt x="41" y="12251"/>
                </a:lnTo>
                <a:lnTo>
                  <a:pt x="122" y="12372"/>
                </a:lnTo>
                <a:lnTo>
                  <a:pt x="202" y="12453"/>
                </a:lnTo>
                <a:lnTo>
                  <a:pt x="364" y="12493"/>
                </a:lnTo>
                <a:lnTo>
                  <a:pt x="485" y="12453"/>
                </a:lnTo>
                <a:lnTo>
                  <a:pt x="607" y="12372"/>
                </a:lnTo>
                <a:lnTo>
                  <a:pt x="688" y="12291"/>
                </a:lnTo>
                <a:lnTo>
                  <a:pt x="728" y="12129"/>
                </a:lnTo>
                <a:lnTo>
                  <a:pt x="688" y="12008"/>
                </a:lnTo>
                <a:lnTo>
                  <a:pt x="647" y="11887"/>
                </a:lnTo>
                <a:lnTo>
                  <a:pt x="526" y="11806"/>
                </a:lnTo>
                <a:lnTo>
                  <a:pt x="405" y="11766"/>
                </a:lnTo>
                <a:close/>
                <a:moveTo>
                  <a:pt x="25187" y="12453"/>
                </a:moveTo>
                <a:lnTo>
                  <a:pt x="25066" y="12534"/>
                </a:lnTo>
                <a:lnTo>
                  <a:pt x="24985" y="12655"/>
                </a:lnTo>
                <a:lnTo>
                  <a:pt x="24985" y="12776"/>
                </a:lnTo>
                <a:lnTo>
                  <a:pt x="24985" y="12817"/>
                </a:lnTo>
                <a:lnTo>
                  <a:pt x="24985" y="12978"/>
                </a:lnTo>
                <a:lnTo>
                  <a:pt x="25066" y="13059"/>
                </a:lnTo>
                <a:lnTo>
                  <a:pt x="25187" y="13140"/>
                </a:lnTo>
                <a:lnTo>
                  <a:pt x="25309" y="13181"/>
                </a:lnTo>
                <a:lnTo>
                  <a:pt x="25470" y="13140"/>
                </a:lnTo>
                <a:lnTo>
                  <a:pt x="25592" y="13059"/>
                </a:lnTo>
                <a:lnTo>
                  <a:pt x="25632" y="12978"/>
                </a:lnTo>
                <a:lnTo>
                  <a:pt x="25673" y="12817"/>
                </a:lnTo>
                <a:lnTo>
                  <a:pt x="25673" y="12776"/>
                </a:lnTo>
                <a:lnTo>
                  <a:pt x="25632" y="12655"/>
                </a:lnTo>
                <a:lnTo>
                  <a:pt x="25592" y="12534"/>
                </a:lnTo>
                <a:lnTo>
                  <a:pt x="25470" y="12453"/>
                </a:lnTo>
                <a:close/>
                <a:moveTo>
                  <a:pt x="364" y="13181"/>
                </a:moveTo>
                <a:lnTo>
                  <a:pt x="202" y="13221"/>
                </a:lnTo>
                <a:lnTo>
                  <a:pt x="122" y="13302"/>
                </a:lnTo>
                <a:lnTo>
                  <a:pt x="41" y="13423"/>
                </a:lnTo>
                <a:lnTo>
                  <a:pt x="0" y="13585"/>
                </a:lnTo>
                <a:lnTo>
                  <a:pt x="41" y="13706"/>
                </a:lnTo>
                <a:lnTo>
                  <a:pt x="122" y="13787"/>
                </a:lnTo>
                <a:lnTo>
                  <a:pt x="243" y="13868"/>
                </a:lnTo>
                <a:lnTo>
                  <a:pt x="364" y="13908"/>
                </a:lnTo>
                <a:lnTo>
                  <a:pt x="405" y="13908"/>
                </a:lnTo>
                <a:lnTo>
                  <a:pt x="526" y="13868"/>
                </a:lnTo>
                <a:lnTo>
                  <a:pt x="647" y="13787"/>
                </a:lnTo>
                <a:lnTo>
                  <a:pt x="688" y="13666"/>
                </a:lnTo>
                <a:lnTo>
                  <a:pt x="728" y="13544"/>
                </a:lnTo>
                <a:lnTo>
                  <a:pt x="688" y="13383"/>
                </a:lnTo>
                <a:lnTo>
                  <a:pt x="607" y="13302"/>
                </a:lnTo>
                <a:lnTo>
                  <a:pt x="485" y="13221"/>
                </a:lnTo>
                <a:lnTo>
                  <a:pt x="364" y="13181"/>
                </a:lnTo>
                <a:close/>
                <a:moveTo>
                  <a:pt x="25147" y="13908"/>
                </a:moveTo>
                <a:lnTo>
                  <a:pt x="25026" y="13949"/>
                </a:lnTo>
                <a:lnTo>
                  <a:pt x="24945" y="14070"/>
                </a:lnTo>
                <a:lnTo>
                  <a:pt x="24904" y="14191"/>
                </a:lnTo>
                <a:lnTo>
                  <a:pt x="24904" y="14353"/>
                </a:lnTo>
                <a:lnTo>
                  <a:pt x="24985" y="14474"/>
                </a:lnTo>
                <a:lnTo>
                  <a:pt x="25066" y="14555"/>
                </a:lnTo>
                <a:lnTo>
                  <a:pt x="25187" y="14596"/>
                </a:lnTo>
                <a:lnTo>
                  <a:pt x="25228" y="14596"/>
                </a:lnTo>
                <a:lnTo>
                  <a:pt x="25390" y="14555"/>
                </a:lnTo>
                <a:lnTo>
                  <a:pt x="25470" y="14515"/>
                </a:lnTo>
                <a:lnTo>
                  <a:pt x="25551" y="14393"/>
                </a:lnTo>
                <a:lnTo>
                  <a:pt x="25592" y="14272"/>
                </a:lnTo>
                <a:lnTo>
                  <a:pt x="25592" y="14151"/>
                </a:lnTo>
                <a:lnTo>
                  <a:pt x="25511" y="14030"/>
                </a:lnTo>
                <a:lnTo>
                  <a:pt x="25430" y="13949"/>
                </a:lnTo>
                <a:lnTo>
                  <a:pt x="25268" y="13908"/>
                </a:lnTo>
                <a:close/>
                <a:moveTo>
                  <a:pt x="485" y="14596"/>
                </a:moveTo>
                <a:lnTo>
                  <a:pt x="324" y="14676"/>
                </a:lnTo>
                <a:lnTo>
                  <a:pt x="243" y="14757"/>
                </a:lnTo>
                <a:lnTo>
                  <a:pt x="202" y="14879"/>
                </a:lnTo>
                <a:lnTo>
                  <a:pt x="202" y="15040"/>
                </a:lnTo>
                <a:lnTo>
                  <a:pt x="243" y="15162"/>
                </a:lnTo>
                <a:lnTo>
                  <a:pt x="324" y="15242"/>
                </a:lnTo>
                <a:lnTo>
                  <a:pt x="405" y="15283"/>
                </a:lnTo>
                <a:lnTo>
                  <a:pt x="526" y="15323"/>
                </a:lnTo>
                <a:lnTo>
                  <a:pt x="607" y="15323"/>
                </a:lnTo>
                <a:lnTo>
                  <a:pt x="728" y="15242"/>
                </a:lnTo>
                <a:lnTo>
                  <a:pt x="809" y="15162"/>
                </a:lnTo>
                <a:lnTo>
                  <a:pt x="890" y="15040"/>
                </a:lnTo>
                <a:lnTo>
                  <a:pt x="890" y="14919"/>
                </a:lnTo>
                <a:lnTo>
                  <a:pt x="849" y="14757"/>
                </a:lnTo>
                <a:lnTo>
                  <a:pt x="728" y="14676"/>
                </a:lnTo>
                <a:lnTo>
                  <a:pt x="607" y="14636"/>
                </a:lnTo>
                <a:lnTo>
                  <a:pt x="485" y="14596"/>
                </a:lnTo>
                <a:close/>
                <a:moveTo>
                  <a:pt x="24945" y="15283"/>
                </a:moveTo>
                <a:lnTo>
                  <a:pt x="24824" y="15364"/>
                </a:lnTo>
                <a:lnTo>
                  <a:pt x="24702" y="15445"/>
                </a:lnTo>
                <a:lnTo>
                  <a:pt x="24662" y="15566"/>
                </a:lnTo>
                <a:lnTo>
                  <a:pt x="24662" y="15728"/>
                </a:lnTo>
                <a:lnTo>
                  <a:pt x="24702" y="15849"/>
                </a:lnTo>
                <a:lnTo>
                  <a:pt x="24783" y="15930"/>
                </a:lnTo>
                <a:lnTo>
                  <a:pt x="24904" y="16011"/>
                </a:lnTo>
                <a:lnTo>
                  <a:pt x="24985" y="16011"/>
                </a:lnTo>
                <a:lnTo>
                  <a:pt x="25107" y="15970"/>
                </a:lnTo>
                <a:lnTo>
                  <a:pt x="25228" y="15930"/>
                </a:lnTo>
                <a:lnTo>
                  <a:pt x="25309" y="15849"/>
                </a:lnTo>
                <a:lnTo>
                  <a:pt x="25349" y="15728"/>
                </a:lnTo>
                <a:lnTo>
                  <a:pt x="25349" y="15606"/>
                </a:lnTo>
                <a:lnTo>
                  <a:pt x="25309" y="15445"/>
                </a:lnTo>
                <a:lnTo>
                  <a:pt x="25228" y="15364"/>
                </a:lnTo>
                <a:lnTo>
                  <a:pt x="25066" y="15323"/>
                </a:lnTo>
                <a:lnTo>
                  <a:pt x="24945" y="15283"/>
                </a:lnTo>
                <a:close/>
                <a:moveTo>
                  <a:pt x="768" y="16011"/>
                </a:moveTo>
                <a:lnTo>
                  <a:pt x="647" y="16091"/>
                </a:lnTo>
                <a:lnTo>
                  <a:pt x="526" y="16172"/>
                </a:lnTo>
                <a:lnTo>
                  <a:pt x="485" y="16294"/>
                </a:lnTo>
                <a:lnTo>
                  <a:pt x="526" y="16455"/>
                </a:lnTo>
                <a:lnTo>
                  <a:pt x="566" y="16536"/>
                </a:lnTo>
                <a:lnTo>
                  <a:pt x="647" y="16617"/>
                </a:lnTo>
                <a:lnTo>
                  <a:pt x="728" y="16698"/>
                </a:lnTo>
                <a:lnTo>
                  <a:pt x="971" y="16698"/>
                </a:lnTo>
                <a:lnTo>
                  <a:pt x="1092" y="16617"/>
                </a:lnTo>
                <a:lnTo>
                  <a:pt x="1173" y="16536"/>
                </a:lnTo>
                <a:lnTo>
                  <a:pt x="1213" y="16374"/>
                </a:lnTo>
                <a:lnTo>
                  <a:pt x="1213" y="16253"/>
                </a:lnTo>
                <a:lnTo>
                  <a:pt x="1132" y="16132"/>
                </a:lnTo>
                <a:lnTo>
                  <a:pt x="1011" y="16051"/>
                </a:lnTo>
                <a:lnTo>
                  <a:pt x="890" y="16011"/>
                </a:lnTo>
                <a:close/>
                <a:moveTo>
                  <a:pt x="24581" y="16657"/>
                </a:moveTo>
                <a:lnTo>
                  <a:pt x="24460" y="16698"/>
                </a:lnTo>
                <a:lnTo>
                  <a:pt x="24338" y="16779"/>
                </a:lnTo>
                <a:lnTo>
                  <a:pt x="24258" y="16900"/>
                </a:lnTo>
                <a:lnTo>
                  <a:pt x="24258" y="17021"/>
                </a:lnTo>
                <a:lnTo>
                  <a:pt x="24298" y="17183"/>
                </a:lnTo>
                <a:lnTo>
                  <a:pt x="24379" y="17264"/>
                </a:lnTo>
                <a:lnTo>
                  <a:pt x="24500" y="17345"/>
                </a:lnTo>
                <a:lnTo>
                  <a:pt x="24621" y="17385"/>
                </a:lnTo>
                <a:lnTo>
                  <a:pt x="24702" y="17345"/>
                </a:lnTo>
                <a:lnTo>
                  <a:pt x="24824" y="17304"/>
                </a:lnTo>
                <a:lnTo>
                  <a:pt x="24864" y="17223"/>
                </a:lnTo>
                <a:lnTo>
                  <a:pt x="24945" y="17143"/>
                </a:lnTo>
                <a:lnTo>
                  <a:pt x="24945" y="16981"/>
                </a:lnTo>
                <a:lnTo>
                  <a:pt x="24904" y="16860"/>
                </a:lnTo>
                <a:lnTo>
                  <a:pt x="24824" y="16738"/>
                </a:lnTo>
                <a:lnTo>
                  <a:pt x="24702" y="16698"/>
                </a:lnTo>
                <a:lnTo>
                  <a:pt x="24581" y="16657"/>
                </a:lnTo>
                <a:close/>
                <a:moveTo>
                  <a:pt x="1334" y="17345"/>
                </a:moveTo>
                <a:lnTo>
                  <a:pt x="1213" y="17385"/>
                </a:lnTo>
                <a:lnTo>
                  <a:pt x="1092" y="17426"/>
                </a:lnTo>
                <a:lnTo>
                  <a:pt x="1011" y="17547"/>
                </a:lnTo>
                <a:lnTo>
                  <a:pt x="971" y="17709"/>
                </a:lnTo>
                <a:lnTo>
                  <a:pt x="1011" y="17830"/>
                </a:lnTo>
                <a:lnTo>
                  <a:pt x="1051" y="17911"/>
                </a:lnTo>
                <a:lnTo>
                  <a:pt x="1132" y="17992"/>
                </a:lnTo>
                <a:lnTo>
                  <a:pt x="1254" y="18032"/>
                </a:lnTo>
                <a:lnTo>
                  <a:pt x="1456" y="18032"/>
                </a:lnTo>
                <a:lnTo>
                  <a:pt x="1577" y="17951"/>
                </a:lnTo>
                <a:lnTo>
                  <a:pt x="1658" y="17830"/>
                </a:lnTo>
                <a:lnTo>
                  <a:pt x="1698" y="17709"/>
                </a:lnTo>
                <a:lnTo>
                  <a:pt x="1658" y="17547"/>
                </a:lnTo>
                <a:lnTo>
                  <a:pt x="1577" y="17426"/>
                </a:lnTo>
                <a:lnTo>
                  <a:pt x="1456" y="17345"/>
                </a:lnTo>
                <a:close/>
                <a:moveTo>
                  <a:pt x="23934" y="17992"/>
                </a:moveTo>
                <a:lnTo>
                  <a:pt x="23813" y="18072"/>
                </a:lnTo>
                <a:lnTo>
                  <a:pt x="23732" y="18153"/>
                </a:lnTo>
                <a:lnTo>
                  <a:pt x="23692" y="18315"/>
                </a:lnTo>
                <a:lnTo>
                  <a:pt x="23692" y="18436"/>
                </a:lnTo>
                <a:lnTo>
                  <a:pt x="23772" y="18558"/>
                </a:lnTo>
                <a:lnTo>
                  <a:pt x="23894" y="18638"/>
                </a:lnTo>
                <a:lnTo>
                  <a:pt x="24055" y="18679"/>
                </a:lnTo>
                <a:lnTo>
                  <a:pt x="24136" y="18679"/>
                </a:lnTo>
                <a:lnTo>
                  <a:pt x="24217" y="18638"/>
                </a:lnTo>
                <a:lnTo>
                  <a:pt x="24298" y="18558"/>
                </a:lnTo>
                <a:lnTo>
                  <a:pt x="24379" y="18477"/>
                </a:lnTo>
                <a:lnTo>
                  <a:pt x="24419" y="18355"/>
                </a:lnTo>
                <a:lnTo>
                  <a:pt x="24379" y="18234"/>
                </a:lnTo>
                <a:lnTo>
                  <a:pt x="24298" y="18113"/>
                </a:lnTo>
                <a:lnTo>
                  <a:pt x="24217" y="17992"/>
                </a:lnTo>
                <a:close/>
                <a:moveTo>
                  <a:pt x="1941" y="18598"/>
                </a:moveTo>
                <a:lnTo>
                  <a:pt x="1779" y="18679"/>
                </a:lnTo>
                <a:lnTo>
                  <a:pt x="1698" y="18760"/>
                </a:lnTo>
                <a:lnTo>
                  <a:pt x="1617" y="18881"/>
                </a:lnTo>
                <a:lnTo>
                  <a:pt x="1617" y="19002"/>
                </a:lnTo>
                <a:lnTo>
                  <a:pt x="1658" y="19164"/>
                </a:lnTo>
                <a:lnTo>
                  <a:pt x="1698" y="19204"/>
                </a:lnTo>
                <a:lnTo>
                  <a:pt x="1779" y="19285"/>
                </a:lnTo>
                <a:lnTo>
                  <a:pt x="1981" y="19326"/>
                </a:lnTo>
                <a:lnTo>
                  <a:pt x="2143" y="19285"/>
                </a:lnTo>
                <a:lnTo>
                  <a:pt x="2264" y="19204"/>
                </a:lnTo>
                <a:lnTo>
                  <a:pt x="2305" y="19083"/>
                </a:lnTo>
                <a:lnTo>
                  <a:pt x="2305" y="18921"/>
                </a:lnTo>
                <a:lnTo>
                  <a:pt x="2264" y="18800"/>
                </a:lnTo>
                <a:lnTo>
                  <a:pt x="2183" y="18679"/>
                </a:lnTo>
                <a:lnTo>
                  <a:pt x="2062" y="18638"/>
                </a:lnTo>
                <a:lnTo>
                  <a:pt x="1941" y="18598"/>
                </a:lnTo>
                <a:close/>
                <a:moveTo>
                  <a:pt x="23287" y="19204"/>
                </a:moveTo>
                <a:lnTo>
                  <a:pt x="23126" y="19285"/>
                </a:lnTo>
                <a:lnTo>
                  <a:pt x="23045" y="19366"/>
                </a:lnTo>
                <a:lnTo>
                  <a:pt x="23004" y="19528"/>
                </a:lnTo>
                <a:lnTo>
                  <a:pt x="23004" y="19649"/>
                </a:lnTo>
                <a:lnTo>
                  <a:pt x="23045" y="19770"/>
                </a:lnTo>
                <a:lnTo>
                  <a:pt x="23166" y="19851"/>
                </a:lnTo>
                <a:lnTo>
                  <a:pt x="23247" y="19932"/>
                </a:lnTo>
                <a:lnTo>
                  <a:pt x="23328" y="19932"/>
                </a:lnTo>
                <a:lnTo>
                  <a:pt x="23530" y="19892"/>
                </a:lnTo>
                <a:lnTo>
                  <a:pt x="23651" y="19770"/>
                </a:lnTo>
                <a:lnTo>
                  <a:pt x="23692" y="19649"/>
                </a:lnTo>
                <a:lnTo>
                  <a:pt x="23692" y="19487"/>
                </a:lnTo>
                <a:lnTo>
                  <a:pt x="23651" y="19366"/>
                </a:lnTo>
                <a:lnTo>
                  <a:pt x="23530" y="19285"/>
                </a:lnTo>
                <a:lnTo>
                  <a:pt x="23409" y="19204"/>
                </a:lnTo>
                <a:close/>
                <a:moveTo>
                  <a:pt x="2669" y="19811"/>
                </a:moveTo>
                <a:lnTo>
                  <a:pt x="2547" y="19892"/>
                </a:lnTo>
                <a:lnTo>
                  <a:pt x="2426" y="19973"/>
                </a:lnTo>
                <a:lnTo>
                  <a:pt x="2386" y="20094"/>
                </a:lnTo>
                <a:lnTo>
                  <a:pt x="2386" y="20256"/>
                </a:lnTo>
                <a:lnTo>
                  <a:pt x="2466" y="20377"/>
                </a:lnTo>
                <a:lnTo>
                  <a:pt x="2588" y="20498"/>
                </a:lnTo>
                <a:lnTo>
                  <a:pt x="2749" y="20539"/>
                </a:lnTo>
                <a:lnTo>
                  <a:pt x="2830" y="20498"/>
                </a:lnTo>
                <a:lnTo>
                  <a:pt x="2952" y="20458"/>
                </a:lnTo>
                <a:lnTo>
                  <a:pt x="3032" y="20336"/>
                </a:lnTo>
                <a:lnTo>
                  <a:pt x="3073" y="20215"/>
                </a:lnTo>
                <a:lnTo>
                  <a:pt x="3073" y="20094"/>
                </a:lnTo>
                <a:lnTo>
                  <a:pt x="3032" y="19973"/>
                </a:lnTo>
                <a:lnTo>
                  <a:pt x="2911" y="19851"/>
                </a:lnTo>
                <a:lnTo>
                  <a:pt x="2790" y="19811"/>
                </a:lnTo>
                <a:close/>
                <a:moveTo>
                  <a:pt x="22479" y="20377"/>
                </a:moveTo>
                <a:lnTo>
                  <a:pt x="22357" y="20417"/>
                </a:lnTo>
                <a:lnTo>
                  <a:pt x="22236" y="20498"/>
                </a:lnTo>
                <a:lnTo>
                  <a:pt x="22155" y="20619"/>
                </a:lnTo>
                <a:lnTo>
                  <a:pt x="22155" y="20741"/>
                </a:lnTo>
                <a:lnTo>
                  <a:pt x="22196" y="20902"/>
                </a:lnTo>
                <a:lnTo>
                  <a:pt x="22277" y="20983"/>
                </a:lnTo>
                <a:lnTo>
                  <a:pt x="22398" y="21064"/>
                </a:lnTo>
                <a:lnTo>
                  <a:pt x="22640" y="21064"/>
                </a:lnTo>
                <a:lnTo>
                  <a:pt x="22762" y="20943"/>
                </a:lnTo>
                <a:lnTo>
                  <a:pt x="22843" y="20822"/>
                </a:lnTo>
                <a:lnTo>
                  <a:pt x="22843" y="20700"/>
                </a:lnTo>
                <a:lnTo>
                  <a:pt x="22802" y="20539"/>
                </a:lnTo>
                <a:lnTo>
                  <a:pt x="22721" y="20458"/>
                </a:lnTo>
                <a:lnTo>
                  <a:pt x="22600" y="20377"/>
                </a:lnTo>
                <a:close/>
                <a:moveTo>
                  <a:pt x="3639" y="20902"/>
                </a:moveTo>
                <a:lnTo>
                  <a:pt x="3518" y="20943"/>
                </a:lnTo>
                <a:lnTo>
                  <a:pt x="3396" y="21024"/>
                </a:lnTo>
                <a:lnTo>
                  <a:pt x="3315" y="21105"/>
                </a:lnTo>
                <a:lnTo>
                  <a:pt x="3275" y="21266"/>
                </a:lnTo>
                <a:lnTo>
                  <a:pt x="3315" y="21388"/>
                </a:lnTo>
                <a:lnTo>
                  <a:pt x="3396" y="21509"/>
                </a:lnTo>
                <a:lnTo>
                  <a:pt x="3518" y="21590"/>
                </a:lnTo>
                <a:lnTo>
                  <a:pt x="3639" y="21630"/>
                </a:lnTo>
                <a:lnTo>
                  <a:pt x="3760" y="21590"/>
                </a:lnTo>
                <a:lnTo>
                  <a:pt x="3881" y="21549"/>
                </a:lnTo>
                <a:lnTo>
                  <a:pt x="3962" y="21428"/>
                </a:lnTo>
                <a:lnTo>
                  <a:pt x="4003" y="21266"/>
                </a:lnTo>
                <a:lnTo>
                  <a:pt x="3962" y="21145"/>
                </a:lnTo>
                <a:lnTo>
                  <a:pt x="3922" y="21024"/>
                </a:lnTo>
                <a:lnTo>
                  <a:pt x="3801" y="20943"/>
                </a:lnTo>
                <a:lnTo>
                  <a:pt x="3639" y="20902"/>
                </a:lnTo>
                <a:close/>
                <a:moveTo>
                  <a:pt x="21428" y="21428"/>
                </a:moveTo>
                <a:lnTo>
                  <a:pt x="21306" y="21509"/>
                </a:lnTo>
                <a:lnTo>
                  <a:pt x="21225" y="21630"/>
                </a:lnTo>
                <a:lnTo>
                  <a:pt x="21185" y="21751"/>
                </a:lnTo>
                <a:lnTo>
                  <a:pt x="21225" y="21913"/>
                </a:lnTo>
                <a:lnTo>
                  <a:pt x="21306" y="22034"/>
                </a:lnTo>
                <a:lnTo>
                  <a:pt x="21387" y="22115"/>
                </a:lnTo>
                <a:lnTo>
                  <a:pt x="21670" y="22115"/>
                </a:lnTo>
                <a:lnTo>
                  <a:pt x="21791" y="22034"/>
                </a:lnTo>
                <a:lnTo>
                  <a:pt x="21872" y="21913"/>
                </a:lnTo>
                <a:lnTo>
                  <a:pt x="21913" y="21792"/>
                </a:lnTo>
                <a:lnTo>
                  <a:pt x="21872" y="21630"/>
                </a:lnTo>
                <a:lnTo>
                  <a:pt x="21791" y="21509"/>
                </a:lnTo>
                <a:lnTo>
                  <a:pt x="21670" y="21428"/>
                </a:lnTo>
                <a:close/>
                <a:moveTo>
                  <a:pt x="4650" y="21913"/>
                </a:moveTo>
                <a:lnTo>
                  <a:pt x="4528" y="21954"/>
                </a:lnTo>
                <a:lnTo>
                  <a:pt x="4407" y="22034"/>
                </a:lnTo>
                <a:lnTo>
                  <a:pt x="4326" y="22156"/>
                </a:lnTo>
                <a:lnTo>
                  <a:pt x="4326" y="22277"/>
                </a:lnTo>
                <a:lnTo>
                  <a:pt x="4367" y="22439"/>
                </a:lnTo>
                <a:lnTo>
                  <a:pt x="4447" y="22520"/>
                </a:lnTo>
                <a:lnTo>
                  <a:pt x="4528" y="22600"/>
                </a:lnTo>
                <a:lnTo>
                  <a:pt x="4811" y="22600"/>
                </a:lnTo>
                <a:lnTo>
                  <a:pt x="4933" y="22479"/>
                </a:lnTo>
                <a:lnTo>
                  <a:pt x="5013" y="22358"/>
                </a:lnTo>
                <a:lnTo>
                  <a:pt x="5013" y="22237"/>
                </a:lnTo>
                <a:lnTo>
                  <a:pt x="4973" y="22115"/>
                </a:lnTo>
                <a:lnTo>
                  <a:pt x="4892" y="21994"/>
                </a:lnTo>
                <a:lnTo>
                  <a:pt x="4771" y="21913"/>
                </a:lnTo>
                <a:close/>
                <a:moveTo>
                  <a:pt x="20376" y="22358"/>
                </a:moveTo>
                <a:lnTo>
                  <a:pt x="20255" y="22439"/>
                </a:lnTo>
                <a:lnTo>
                  <a:pt x="20174" y="22520"/>
                </a:lnTo>
                <a:lnTo>
                  <a:pt x="20093" y="22681"/>
                </a:lnTo>
                <a:lnTo>
                  <a:pt x="20134" y="22803"/>
                </a:lnTo>
                <a:lnTo>
                  <a:pt x="20174" y="22924"/>
                </a:lnTo>
                <a:lnTo>
                  <a:pt x="20296" y="23045"/>
                </a:lnTo>
                <a:lnTo>
                  <a:pt x="20579" y="23045"/>
                </a:lnTo>
                <a:lnTo>
                  <a:pt x="20700" y="23005"/>
                </a:lnTo>
                <a:lnTo>
                  <a:pt x="20781" y="22883"/>
                </a:lnTo>
                <a:lnTo>
                  <a:pt x="20821" y="22762"/>
                </a:lnTo>
                <a:lnTo>
                  <a:pt x="20821" y="22600"/>
                </a:lnTo>
                <a:lnTo>
                  <a:pt x="20740" y="22479"/>
                </a:lnTo>
                <a:lnTo>
                  <a:pt x="20619" y="22398"/>
                </a:lnTo>
                <a:lnTo>
                  <a:pt x="20498" y="22358"/>
                </a:lnTo>
                <a:close/>
                <a:moveTo>
                  <a:pt x="5741" y="22803"/>
                </a:moveTo>
                <a:lnTo>
                  <a:pt x="5620" y="22843"/>
                </a:lnTo>
                <a:lnTo>
                  <a:pt x="5499" y="22924"/>
                </a:lnTo>
                <a:lnTo>
                  <a:pt x="5458" y="23045"/>
                </a:lnTo>
                <a:lnTo>
                  <a:pt x="5458" y="23207"/>
                </a:lnTo>
                <a:lnTo>
                  <a:pt x="5499" y="23328"/>
                </a:lnTo>
                <a:lnTo>
                  <a:pt x="5579" y="23409"/>
                </a:lnTo>
                <a:lnTo>
                  <a:pt x="5701" y="23490"/>
                </a:lnTo>
                <a:lnTo>
                  <a:pt x="5782" y="23490"/>
                </a:lnTo>
                <a:lnTo>
                  <a:pt x="5943" y="23449"/>
                </a:lnTo>
                <a:lnTo>
                  <a:pt x="6105" y="23328"/>
                </a:lnTo>
                <a:lnTo>
                  <a:pt x="6145" y="23207"/>
                </a:lnTo>
                <a:lnTo>
                  <a:pt x="6145" y="23086"/>
                </a:lnTo>
                <a:lnTo>
                  <a:pt x="6105" y="22924"/>
                </a:lnTo>
                <a:lnTo>
                  <a:pt x="5984" y="22843"/>
                </a:lnTo>
                <a:lnTo>
                  <a:pt x="5862" y="22803"/>
                </a:lnTo>
                <a:close/>
                <a:moveTo>
                  <a:pt x="19244" y="23166"/>
                </a:moveTo>
                <a:lnTo>
                  <a:pt x="19123" y="23207"/>
                </a:lnTo>
                <a:lnTo>
                  <a:pt x="19002" y="23288"/>
                </a:lnTo>
                <a:lnTo>
                  <a:pt x="18961" y="23409"/>
                </a:lnTo>
                <a:lnTo>
                  <a:pt x="18921" y="23571"/>
                </a:lnTo>
                <a:lnTo>
                  <a:pt x="19002" y="23692"/>
                </a:lnTo>
                <a:lnTo>
                  <a:pt x="19042" y="23773"/>
                </a:lnTo>
                <a:lnTo>
                  <a:pt x="19123" y="23813"/>
                </a:lnTo>
                <a:lnTo>
                  <a:pt x="19285" y="23854"/>
                </a:lnTo>
                <a:lnTo>
                  <a:pt x="19366" y="23854"/>
                </a:lnTo>
                <a:lnTo>
                  <a:pt x="19487" y="23813"/>
                </a:lnTo>
                <a:lnTo>
                  <a:pt x="19568" y="23732"/>
                </a:lnTo>
                <a:lnTo>
                  <a:pt x="19649" y="23611"/>
                </a:lnTo>
                <a:lnTo>
                  <a:pt x="19649" y="23449"/>
                </a:lnTo>
                <a:lnTo>
                  <a:pt x="19608" y="23328"/>
                </a:lnTo>
                <a:lnTo>
                  <a:pt x="19487" y="23207"/>
                </a:lnTo>
                <a:lnTo>
                  <a:pt x="19366" y="23166"/>
                </a:lnTo>
                <a:close/>
                <a:moveTo>
                  <a:pt x="6914" y="23530"/>
                </a:moveTo>
                <a:lnTo>
                  <a:pt x="6792" y="23611"/>
                </a:lnTo>
                <a:lnTo>
                  <a:pt x="6711" y="23692"/>
                </a:lnTo>
                <a:lnTo>
                  <a:pt x="6671" y="23854"/>
                </a:lnTo>
                <a:lnTo>
                  <a:pt x="6671" y="23975"/>
                </a:lnTo>
                <a:lnTo>
                  <a:pt x="6752" y="24096"/>
                </a:lnTo>
                <a:lnTo>
                  <a:pt x="6833" y="24177"/>
                </a:lnTo>
                <a:lnTo>
                  <a:pt x="7035" y="24218"/>
                </a:lnTo>
                <a:lnTo>
                  <a:pt x="7116" y="24218"/>
                </a:lnTo>
                <a:lnTo>
                  <a:pt x="7197" y="24177"/>
                </a:lnTo>
                <a:lnTo>
                  <a:pt x="7277" y="24096"/>
                </a:lnTo>
                <a:lnTo>
                  <a:pt x="7318" y="24015"/>
                </a:lnTo>
                <a:lnTo>
                  <a:pt x="7358" y="23894"/>
                </a:lnTo>
                <a:lnTo>
                  <a:pt x="7358" y="23773"/>
                </a:lnTo>
                <a:lnTo>
                  <a:pt x="7277" y="23652"/>
                </a:lnTo>
                <a:lnTo>
                  <a:pt x="7197" y="23571"/>
                </a:lnTo>
                <a:lnTo>
                  <a:pt x="7035" y="23530"/>
                </a:lnTo>
                <a:close/>
                <a:moveTo>
                  <a:pt x="18032" y="23813"/>
                </a:moveTo>
                <a:lnTo>
                  <a:pt x="17870" y="23854"/>
                </a:lnTo>
                <a:lnTo>
                  <a:pt x="17749" y="23935"/>
                </a:lnTo>
                <a:lnTo>
                  <a:pt x="17708" y="24056"/>
                </a:lnTo>
                <a:lnTo>
                  <a:pt x="17668" y="24177"/>
                </a:lnTo>
                <a:lnTo>
                  <a:pt x="17708" y="24339"/>
                </a:lnTo>
                <a:lnTo>
                  <a:pt x="17749" y="24420"/>
                </a:lnTo>
                <a:lnTo>
                  <a:pt x="17829" y="24460"/>
                </a:lnTo>
                <a:lnTo>
                  <a:pt x="17951" y="24541"/>
                </a:lnTo>
                <a:lnTo>
                  <a:pt x="18032" y="24541"/>
                </a:lnTo>
                <a:lnTo>
                  <a:pt x="18193" y="24501"/>
                </a:lnTo>
                <a:lnTo>
                  <a:pt x="18274" y="24420"/>
                </a:lnTo>
                <a:lnTo>
                  <a:pt x="18355" y="24298"/>
                </a:lnTo>
                <a:lnTo>
                  <a:pt x="18395" y="24177"/>
                </a:lnTo>
                <a:lnTo>
                  <a:pt x="18355" y="24015"/>
                </a:lnTo>
                <a:lnTo>
                  <a:pt x="18274" y="23935"/>
                </a:lnTo>
                <a:lnTo>
                  <a:pt x="18153" y="23854"/>
                </a:lnTo>
                <a:lnTo>
                  <a:pt x="18032" y="23813"/>
                </a:lnTo>
                <a:close/>
                <a:moveTo>
                  <a:pt x="8288" y="24096"/>
                </a:moveTo>
                <a:lnTo>
                  <a:pt x="8167" y="24137"/>
                </a:lnTo>
                <a:lnTo>
                  <a:pt x="8046" y="24218"/>
                </a:lnTo>
                <a:lnTo>
                  <a:pt x="7965" y="24339"/>
                </a:lnTo>
                <a:lnTo>
                  <a:pt x="7965" y="24460"/>
                </a:lnTo>
                <a:lnTo>
                  <a:pt x="8005" y="24622"/>
                </a:lnTo>
                <a:lnTo>
                  <a:pt x="8086" y="24703"/>
                </a:lnTo>
                <a:lnTo>
                  <a:pt x="8167" y="24784"/>
                </a:lnTo>
                <a:lnTo>
                  <a:pt x="8329" y="24824"/>
                </a:lnTo>
                <a:lnTo>
                  <a:pt x="8409" y="24784"/>
                </a:lnTo>
                <a:lnTo>
                  <a:pt x="8531" y="24743"/>
                </a:lnTo>
                <a:lnTo>
                  <a:pt x="8571" y="24703"/>
                </a:lnTo>
                <a:lnTo>
                  <a:pt x="8652" y="24581"/>
                </a:lnTo>
                <a:lnTo>
                  <a:pt x="8652" y="24460"/>
                </a:lnTo>
                <a:lnTo>
                  <a:pt x="8652" y="24339"/>
                </a:lnTo>
                <a:lnTo>
                  <a:pt x="8571" y="24218"/>
                </a:lnTo>
                <a:lnTo>
                  <a:pt x="8450" y="24137"/>
                </a:lnTo>
                <a:lnTo>
                  <a:pt x="8288" y="24096"/>
                </a:lnTo>
                <a:close/>
                <a:moveTo>
                  <a:pt x="16738" y="24339"/>
                </a:moveTo>
                <a:lnTo>
                  <a:pt x="16576" y="24379"/>
                </a:lnTo>
                <a:lnTo>
                  <a:pt x="16455" y="24420"/>
                </a:lnTo>
                <a:lnTo>
                  <a:pt x="16374" y="24541"/>
                </a:lnTo>
                <a:lnTo>
                  <a:pt x="16334" y="24662"/>
                </a:lnTo>
                <a:lnTo>
                  <a:pt x="16374" y="24824"/>
                </a:lnTo>
                <a:lnTo>
                  <a:pt x="16414" y="24905"/>
                </a:lnTo>
                <a:lnTo>
                  <a:pt x="16495" y="24986"/>
                </a:lnTo>
                <a:lnTo>
                  <a:pt x="16576" y="25026"/>
                </a:lnTo>
                <a:lnTo>
                  <a:pt x="16697" y="25067"/>
                </a:lnTo>
                <a:lnTo>
                  <a:pt x="16819" y="25026"/>
                </a:lnTo>
                <a:lnTo>
                  <a:pt x="16940" y="24986"/>
                </a:lnTo>
                <a:lnTo>
                  <a:pt x="17021" y="24864"/>
                </a:lnTo>
                <a:lnTo>
                  <a:pt x="17061" y="24743"/>
                </a:lnTo>
                <a:lnTo>
                  <a:pt x="17021" y="24581"/>
                </a:lnTo>
                <a:lnTo>
                  <a:pt x="16980" y="24460"/>
                </a:lnTo>
                <a:lnTo>
                  <a:pt x="16859" y="24379"/>
                </a:lnTo>
                <a:lnTo>
                  <a:pt x="16738" y="24339"/>
                </a:lnTo>
                <a:close/>
                <a:moveTo>
                  <a:pt x="9622" y="24541"/>
                </a:moveTo>
                <a:lnTo>
                  <a:pt x="9501" y="24581"/>
                </a:lnTo>
                <a:lnTo>
                  <a:pt x="9380" y="24703"/>
                </a:lnTo>
                <a:lnTo>
                  <a:pt x="9339" y="24824"/>
                </a:lnTo>
                <a:lnTo>
                  <a:pt x="9299" y="24945"/>
                </a:lnTo>
                <a:lnTo>
                  <a:pt x="9380" y="25067"/>
                </a:lnTo>
                <a:lnTo>
                  <a:pt x="9461" y="25188"/>
                </a:lnTo>
                <a:lnTo>
                  <a:pt x="9582" y="25228"/>
                </a:lnTo>
                <a:lnTo>
                  <a:pt x="9663" y="25269"/>
                </a:lnTo>
                <a:lnTo>
                  <a:pt x="9784" y="25228"/>
                </a:lnTo>
                <a:lnTo>
                  <a:pt x="9865" y="25188"/>
                </a:lnTo>
                <a:lnTo>
                  <a:pt x="9946" y="25107"/>
                </a:lnTo>
                <a:lnTo>
                  <a:pt x="10027" y="24986"/>
                </a:lnTo>
                <a:lnTo>
                  <a:pt x="10027" y="24864"/>
                </a:lnTo>
                <a:lnTo>
                  <a:pt x="9986" y="24703"/>
                </a:lnTo>
                <a:lnTo>
                  <a:pt x="9905" y="24622"/>
                </a:lnTo>
                <a:lnTo>
                  <a:pt x="9744" y="24541"/>
                </a:lnTo>
                <a:close/>
                <a:moveTo>
                  <a:pt x="15242" y="24703"/>
                </a:moveTo>
                <a:lnTo>
                  <a:pt x="15121" y="24784"/>
                </a:lnTo>
                <a:lnTo>
                  <a:pt x="15040" y="24864"/>
                </a:lnTo>
                <a:lnTo>
                  <a:pt x="14959" y="24986"/>
                </a:lnTo>
                <a:lnTo>
                  <a:pt x="14959" y="25147"/>
                </a:lnTo>
                <a:lnTo>
                  <a:pt x="15040" y="25228"/>
                </a:lnTo>
                <a:lnTo>
                  <a:pt x="15080" y="25350"/>
                </a:lnTo>
                <a:lnTo>
                  <a:pt x="15202" y="25390"/>
                </a:lnTo>
                <a:lnTo>
                  <a:pt x="15323" y="25430"/>
                </a:lnTo>
                <a:lnTo>
                  <a:pt x="15404" y="25390"/>
                </a:lnTo>
                <a:lnTo>
                  <a:pt x="15525" y="25350"/>
                </a:lnTo>
                <a:lnTo>
                  <a:pt x="15606" y="25269"/>
                </a:lnTo>
                <a:lnTo>
                  <a:pt x="15687" y="25147"/>
                </a:lnTo>
                <a:lnTo>
                  <a:pt x="15687" y="24986"/>
                </a:lnTo>
                <a:lnTo>
                  <a:pt x="15606" y="24864"/>
                </a:lnTo>
                <a:lnTo>
                  <a:pt x="15525" y="24784"/>
                </a:lnTo>
                <a:lnTo>
                  <a:pt x="15404" y="24703"/>
                </a:lnTo>
                <a:close/>
                <a:moveTo>
                  <a:pt x="10997" y="24824"/>
                </a:moveTo>
                <a:lnTo>
                  <a:pt x="10835" y="24905"/>
                </a:lnTo>
                <a:lnTo>
                  <a:pt x="10754" y="24986"/>
                </a:lnTo>
                <a:lnTo>
                  <a:pt x="10714" y="25147"/>
                </a:lnTo>
                <a:lnTo>
                  <a:pt x="10714" y="25269"/>
                </a:lnTo>
                <a:lnTo>
                  <a:pt x="10795" y="25390"/>
                </a:lnTo>
                <a:lnTo>
                  <a:pt x="10876" y="25471"/>
                </a:lnTo>
                <a:lnTo>
                  <a:pt x="11037" y="25552"/>
                </a:lnTo>
                <a:lnTo>
                  <a:pt x="11078" y="25552"/>
                </a:lnTo>
                <a:lnTo>
                  <a:pt x="11199" y="25511"/>
                </a:lnTo>
                <a:lnTo>
                  <a:pt x="11280" y="25471"/>
                </a:lnTo>
                <a:lnTo>
                  <a:pt x="11361" y="25350"/>
                </a:lnTo>
                <a:lnTo>
                  <a:pt x="11401" y="25228"/>
                </a:lnTo>
                <a:lnTo>
                  <a:pt x="11401" y="25107"/>
                </a:lnTo>
                <a:lnTo>
                  <a:pt x="11361" y="24986"/>
                </a:lnTo>
                <a:lnTo>
                  <a:pt x="11240" y="24864"/>
                </a:lnTo>
                <a:lnTo>
                  <a:pt x="11118" y="24824"/>
                </a:lnTo>
                <a:close/>
                <a:moveTo>
                  <a:pt x="13867" y="24905"/>
                </a:moveTo>
                <a:lnTo>
                  <a:pt x="13746" y="24945"/>
                </a:lnTo>
                <a:lnTo>
                  <a:pt x="13625" y="25026"/>
                </a:lnTo>
                <a:lnTo>
                  <a:pt x="13584" y="25147"/>
                </a:lnTo>
                <a:lnTo>
                  <a:pt x="13544" y="25309"/>
                </a:lnTo>
                <a:lnTo>
                  <a:pt x="13584" y="25430"/>
                </a:lnTo>
                <a:lnTo>
                  <a:pt x="13665" y="25511"/>
                </a:lnTo>
                <a:lnTo>
                  <a:pt x="13787" y="25592"/>
                </a:lnTo>
                <a:lnTo>
                  <a:pt x="13908" y="25633"/>
                </a:lnTo>
                <a:lnTo>
                  <a:pt x="13948" y="25633"/>
                </a:lnTo>
                <a:lnTo>
                  <a:pt x="14070" y="25592"/>
                </a:lnTo>
                <a:lnTo>
                  <a:pt x="14191" y="25471"/>
                </a:lnTo>
                <a:lnTo>
                  <a:pt x="14231" y="25390"/>
                </a:lnTo>
                <a:lnTo>
                  <a:pt x="14272" y="25228"/>
                </a:lnTo>
                <a:lnTo>
                  <a:pt x="14231" y="25107"/>
                </a:lnTo>
                <a:lnTo>
                  <a:pt x="14150" y="24986"/>
                </a:lnTo>
                <a:lnTo>
                  <a:pt x="14029" y="24905"/>
                </a:lnTo>
                <a:close/>
                <a:moveTo>
                  <a:pt x="12493" y="24945"/>
                </a:moveTo>
                <a:lnTo>
                  <a:pt x="12372" y="24986"/>
                </a:lnTo>
                <a:lnTo>
                  <a:pt x="12250" y="25026"/>
                </a:lnTo>
                <a:lnTo>
                  <a:pt x="12169" y="25147"/>
                </a:lnTo>
                <a:lnTo>
                  <a:pt x="12129" y="25309"/>
                </a:lnTo>
                <a:lnTo>
                  <a:pt x="12169" y="25430"/>
                </a:lnTo>
                <a:lnTo>
                  <a:pt x="12210" y="25552"/>
                </a:lnTo>
                <a:lnTo>
                  <a:pt x="12331" y="25633"/>
                </a:lnTo>
                <a:lnTo>
                  <a:pt x="12493" y="25673"/>
                </a:lnTo>
                <a:lnTo>
                  <a:pt x="12614" y="25633"/>
                </a:lnTo>
                <a:lnTo>
                  <a:pt x="12735" y="25552"/>
                </a:lnTo>
                <a:lnTo>
                  <a:pt x="12816" y="25430"/>
                </a:lnTo>
                <a:lnTo>
                  <a:pt x="12857" y="25309"/>
                </a:lnTo>
                <a:lnTo>
                  <a:pt x="12816" y="25188"/>
                </a:lnTo>
                <a:lnTo>
                  <a:pt x="12735" y="25067"/>
                </a:lnTo>
                <a:lnTo>
                  <a:pt x="12655" y="24986"/>
                </a:lnTo>
                <a:lnTo>
                  <a:pt x="12493" y="24945"/>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8" name="Google Shape;2678;p23"/>
          <p:cNvGrpSpPr/>
          <p:nvPr/>
        </p:nvGrpSpPr>
        <p:grpSpPr>
          <a:xfrm rot="5400000">
            <a:off x="-686288" y="-422426"/>
            <a:ext cx="3398914" cy="1239107"/>
            <a:chOff x="1783500" y="1511200"/>
            <a:chExt cx="1317000" cy="480125"/>
          </a:xfrm>
        </p:grpSpPr>
        <p:sp>
          <p:nvSpPr>
            <p:cNvPr id="2679" name="Google Shape;2679;p23"/>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3"/>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3"/>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3"/>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3"/>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3"/>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3"/>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3"/>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3"/>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3"/>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3"/>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3"/>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3"/>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3"/>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3"/>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3"/>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3"/>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3"/>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3"/>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3"/>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3"/>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23"/>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23"/>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3"/>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3"/>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3"/>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3"/>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3"/>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3"/>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3"/>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3"/>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3"/>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3"/>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3"/>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3"/>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3"/>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3"/>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23"/>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23"/>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3"/>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3"/>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23"/>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23"/>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3"/>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3"/>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3"/>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3"/>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3"/>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3"/>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3"/>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3"/>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3"/>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23"/>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3"/>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3"/>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23"/>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23"/>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3"/>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3"/>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3"/>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23"/>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23"/>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23"/>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23"/>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23"/>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23"/>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23"/>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23"/>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23"/>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23"/>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23"/>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23"/>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23"/>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23"/>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23"/>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23"/>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23"/>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23"/>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6_2">
    <p:spTree>
      <p:nvGrpSpPr>
        <p:cNvPr id="2757" name="Shape 2757"/>
        <p:cNvGrpSpPr/>
        <p:nvPr/>
      </p:nvGrpSpPr>
      <p:grpSpPr>
        <a:xfrm>
          <a:off x="0" y="0"/>
          <a:ext cx="0" cy="0"/>
          <a:chOff x="0" y="0"/>
          <a:chExt cx="0" cy="0"/>
        </a:xfrm>
      </p:grpSpPr>
      <p:sp>
        <p:nvSpPr>
          <p:cNvPr id="2758" name="Google Shape;2758;p24"/>
          <p:cNvSpPr txBox="1"/>
          <p:nvPr>
            <p:ph idx="1" type="subTitle"/>
          </p:nvPr>
        </p:nvSpPr>
        <p:spPr>
          <a:xfrm>
            <a:off x="1666505" y="2867150"/>
            <a:ext cx="1544700" cy="432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2100">
                <a:latin typeface="Raleway Black"/>
                <a:ea typeface="Raleway Black"/>
                <a:cs typeface="Raleway Black"/>
                <a:sym typeface="Raleway Black"/>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759" name="Google Shape;2759;p24"/>
          <p:cNvSpPr txBox="1"/>
          <p:nvPr>
            <p:ph idx="2" type="subTitle"/>
          </p:nvPr>
        </p:nvSpPr>
        <p:spPr>
          <a:xfrm>
            <a:off x="5932800" y="1465375"/>
            <a:ext cx="1544700" cy="43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2100">
                <a:latin typeface="Raleway Black"/>
                <a:ea typeface="Raleway Black"/>
                <a:cs typeface="Raleway Black"/>
                <a:sym typeface="Raleway Black"/>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760" name="Google Shape;2760;p24"/>
          <p:cNvSpPr txBox="1"/>
          <p:nvPr>
            <p:ph idx="3" type="subTitle"/>
          </p:nvPr>
        </p:nvSpPr>
        <p:spPr>
          <a:xfrm>
            <a:off x="1666505" y="1465375"/>
            <a:ext cx="1544700" cy="432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2100">
                <a:latin typeface="Raleway Black"/>
                <a:ea typeface="Raleway Black"/>
                <a:cs typeface="Raleway Black"/>
                <a:sym typeface="Raleway Black"/>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761" name="Google Shape;2761;p24"/>
          <p:cNvSpPr txBox="1"/>
          <p:nvPr>
            <p:ph idx="4" type="subTitle"/>
          </p:nvPr>
        </p:nvSpPr>
        <p:spPr>
          <a:xfrm>
            <a:off x="5931230" y="2867150"/>
            <a:ext cx="1544700" cy="43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2100">
                <a:latin typeface="Raleway Black"/>
                <a:ea typeface="Raleway Black"/>
                <a:cs typeface="Raleway Black"/>
                <a:sym typeface="Raleway Black"/>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762" name="Google Shape;2762;p24"/>
          <p:cNvSpPr txBox="1"/>
          <p:nvPr>
            <p:ph idx="5" type="subTitle"/>
          </p:nvPr>
        </p:nvSpPr>
        <p:spPr>
          <a:xfrm>
            <a:off x="1666500" y="3275258"/>
            <a:ext cx="1544700" cy="1023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763" name="Google Shape;2763;p24"/>
          <p:cNvSpPr txBox="1"/>
          <p:nvPr>
            <p:ph idx="6" type="subTitle"/>
          </p:nvPr>
        </p:nvSpPr>
        <p:spPr>
          <a:xfrm>
            <a:off x="5932801" y="1873475"/>
            <a:ext cx="1544700" cy="102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764" name="Google Shape;2764;p24"/>
          <p:cNvSpPr txBox="1"/>
          <p:nvPr>
            <p:ph idx="7" type="subTitle"/>
          </p:nvPr>
        </p:nvSpPr>
        <p:spPr>
          <a:xfrm>
            <a:off x="1666500" y="1873483"/>
            <a:ext cx="1544700" cy="1023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765" name="Google Shape;2765;p24"/>
          <p:cNvSpPr txBox="1"/>
          <p:nvPr>
            <p:ph idx="8" type="subTitle"/>
          </p:nvPr>
        </p:nvSpPr>
        <p:spPr>
          <a:xfrm>
            <a:off x="5931227" y="3275258"/>
            <a:ext cx="1544700" cy="102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766" name="Google Shape;2766;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67" name="Google Shape;2767;p24"/>
          <p:cNvSpPr/>
          <p:nvPr/>
        </p:nvSpPr>
        <p:spPr>
          <a:xfrm>
            <a:off x="7477500" y="4570800"/>
            <a:ext cx="1687200" cy="572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68" name="Google Shape;2768;p24"/>
          <p:cNvGrpSpPr/>
          <p:nvPr/>
        </p:nvGrpSpPr>
        <p:grpSpPr>
          <a:xfrm rot="5400000">
            <a:off x="7194212" y="640905"/>
            <a:ext cx="3398914" cy="1239107"/>
            <a:chOff x="1783500" y="1511200"/>
            <a:chExt cx="1317000" cy="480125"/>
          </a:xfrm>
        </p:grpSpPr>
        <p:sp>
          <p:nvSpPr>
            <p:cNvPr id="2769" name="Google Shape;2769;p24"/>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24"/>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24"/>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24"/>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24"/>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24"/>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24"/>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24"/>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24"/>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24"/>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24"/>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24"/>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24"/>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24"/>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24"/>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24"/>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24"/>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24"/>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24"/>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24"/>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24"/>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24"/>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24"/>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24"/>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24"/>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24"/>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24"/>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24"/>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24"/>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24"/>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24"/>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24"/>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24"/>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24"/>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24"/>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24"/>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24"/>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24"/>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24"/>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24"/>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24"/>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24"/>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24"/>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24"/>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24"/>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24"/>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24"/>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24"/>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24"/>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24"/>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24"/>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24"/>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24"/>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24"/>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24"/>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24"/>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24"/>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24"/>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24"/>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24"/>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24"/>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24"/>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24"/>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24"/>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24"/>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24"/>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24"/>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24"/>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24"/>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24"/>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24"/>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24"/>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24"/>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24"/>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24"/>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24"/>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24"/>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24"/>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7" name="Google Shape;2847;p24"/>
          <p:cNvSpPr/>
          <p:nvPr/>
        </p:nvSpPr>
        <p:spPr>
          <a:xfrm>
            <a:off x="0" y="0"/>
            <a:ext cx="1156800" cy="1094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48" name="Google Shape;2848;p24"/>
          <p:cNvGrpSpPr/>
          <p:nvPr/>
        </p:nvGrpSpPr>
        <p:grpSpPr>
          <a:xfrm rot="10800000">
            <a:off x="237678" y="309497"/>
            <a:ext cx="2658763" cy="3731588"/>
            <a:chOff x="4452800" y="2800875"/>
            <a:chExt cx="1325075" cy="1859750"/>
          </a:xfrm>
        </p:grpSpPr>
        <p:sp>
          <p:nvSpPr>
            <p:cNvPr id="2849" name="Google Shape;2849;p24"/>
            <p:cNvSpPr/>
            <p:nvPr/>
          </p:nvSpPr>
          <p:spPr>
            <a:xfrm>
              <a:off x="5106750" y="4490800"/>
              <a:ext cx="17200" cy="16200"/>
            </a:xfrm>
            <a:custGeom>
              <a:rect b="b" l="l" r="r" t="t"/>
              <a:pathLst>
                <a:path extrusionOk="0" h="648" w="688">
                  <a:moveTo>
                    <a:pt x="202" y="0"/>
                  </a:moveTo>
                  <a:lnTo>
                    <a:pt x="121" y="81"/>
                  </a:lnTo>
                  <a:lnTo>
                    <a:pt x="40" y="202"/>
                  </a:lnTo>
                  <a:lnTo>
                    <a:pt x="0" y="324"/>
                  </a:lnTo>
                  <a:lnTo>
                    <a:pt x="40" y="445"/>
                  </a:lnTo>
                  <a:lnTo>
                    <a:pt x="121" y="566"/>
                  </a:lnTo>
                  <a:lnTo>
                    <a:pt x="202" y="607"/>
                  </a:lnTo>
                  <a:lnTo>
                    <a:pt x="364" y="647"/>
                  </a:lnTo>
                  <a:lnTo>
                    <a:pt x="485" y="607"/>
                  </a:lnTo>
                  <a:lnTo>
                    <a:pt x="606" y="566"/>
                  </a:lnTo>
                  <a:lnTo>
                    <a:pt x="647" y="445"/>
                  </a:lnTo>
                  <a:lnTo>
                    <a:pt x="687" y="324"/>
                  </a:lnTo>
                  <a:lnTo>
                    <a:pt x="647" y="202"/>
                  </a:lnTo>
                  <a:lnTo>
                    <a:pt x="60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24"/>
            <p:cNvSpPr/>
            <p:nvPr/>
          </p:nvSpPr>
          <p:spPr>
            <a:xfrm>
              <a:off x="5106750" y="4644425"/>
              <a:ext cx="17200" cy="16200"/>
            </a:xfrm>
            <a:custGeom>
              <a:rect b="b" l="l" r="r" t="t"/>
              <a:pathLst>
                <a:path extrusionOk="0" h="648" w="688">
                  <a:moveTo>
                    <a:pt x="202" y="0"/>
                  </a:moveTo>
                  <a:lnTo>
                    <a:pt x="121" y="81"/>
                  </a:lnTo>
                  <a:lnTo>
                    <a:pt x="40" y="203"/>
                  </a:lnTo>
                  <a:lnTo>
                    <a:pt x="0" y="324"/>
                  </a:lnTo>
                  <a:lnTo>
                    <a:pt x="40" y="445"/>
                  </a:lnTo>
                  <a:lnTo>
                    <a:pt x="121" y="566"/>
                  </a:lnTo>
                  <a:lnTo>
                    <a:pt x="202" y="607"/>
                  </a:lnTo>
                  <a:lnTo>
                    <a:pt x="364" y="647"/>
                  </a:lnTo>
                  <a:lnTo>
                    <a:pt x="485" y="607"/>
                  </a:lnTo>
                  <a:lnTo>
                    <a:pt x="606" y="566"/>
                  </a:lnTo>
                  <a:lnTo>
                    <a:pt x="647" y="445"/>
                  </a:lnTo>
                  <a:lnTo>
                    <a:pt x="687" y="324"/>
                  </a:lnTo>
                  <a:lnTo>
                    <a:pt x="647" y="203"/>
                  </a:lnTo>
                  <a:lnTo>
                    <a:pt x="60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24"/>
            <p:cNvSpPr/>
            <p:nvPr/>
          </p:nvSpPr>
          <p:spPr>
            <a:xfrm>
              <a:off x="4976350" y="4490800"/>
              <a:ext cx="17200" cy="16200"/>
            </a:xfrm>
            <a:custGeom>
              <a:rect b="b" l="l" r="r" t="t"/>
              <a:pathLst>
                <a:path extrusionOk="0" h="648" w="688">
                  <a:moveTo>
                    <a:pt x="203" y="0"/>
                  </a:moveTo>
                  <a:lnTo>
                    <a:pt x="82" y="81"/>
                  </a:lnTo>
                  <a:lnTo>
                    <a:pt x="41" y="202"/>
                  </a:lnTo>
                  <a:lnTo>
                    <a:pt x="1" y="324"/>
                  </a:lnTo>
                  <a:lnTo>
                    <a:pt x="41" y="445"/>
                  </a:lnTo>
                  <a:lnTo>
                    <a:pt x="82" y="566"/>
                  </a:lnTo>
                  <a:lnTo>
                    <a:pt x="203" y="607"/>
                  </a:lnTo>
                  <a:lnTo>
                    <a:pt x="324" y="647"/>
                  </a:lnTo>
                  <a:lnTo>
                    <a:pt x="445" y="607"/>
                  </a:lnTo>
                  <a:lnTo>
                    <a:pt x="567" y="566"/>
                  </a:lnTo>
                  <a:lnTo>
                    <a:pt x="648" y="445"/>
                  </a:lnTo>
                  <a:lnTo>
                    <a:pt x="68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24"/>
            <p:cNvSpPr/>
            <p:nvPr/>
          </p:nvSpPr>
          <p:spPr>
            <a:xfrm>
              <a:off x="4976350" y="4644425"/>
              <a:ext cx="17200" cy="16200"/>
            </a:xfrm>
            <a:custGeom>
              <a:rect b="b" l="l" r="r" t="t"/>
              <a:pathLst>
                <a:path extrusionOk="0" h="648" w="688">
                  <a:moveTo>
                    <a:pt x="203" y="0"/>
                  </a:moveTo>
                  <a:lnTo>
                    <a:pt x="82" y="81"/>
                  </a:lnTo>
                  <a:lnTo>
                    <a:pt x="41" y="203"/>
                  </a:lnTo>
                  <a:lnTo>
                    <a:pt x="1" y="324"/>
                  </a:lnTo>
                  <a:lnTo>
                    <a:pt x="41" y="445"/>
                  </a:lnTo>
                  <a:lnTo>
                    <a:pt x="82" y="566"/>
                  </a:lnTo>
                  <a:lnTo>
                    <a:pt x="203" y="607"/>
                  </a:lnTo>
                  <a:lnTo>
                    <a:pt x="324" y="647"/>
                  </a:lnTo>
                  <a:lnTo>
                    <a:pt x="445" y="607"/>
                  </a:lnTo>
                  <a:lnTo>
                    <a:pt x="567" y="566"/>
                  </a:lnTo>
                  <a:lnTo>
                    <a:pt x="648" y="445"/>
                  </a:lnTo>
                  <a:lnTo>
                    <a:pt x="688" y="324"/>
                  </a:lnTo>
                  <a:lnTo>
                    <a:pt x="648" y="203"/>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24"/>
            <p:cNvSpPr/>
            <p:nvPr/>
          </p:nvSpPr>
          <p:spPr>
            <a:xfrm>
              <a:off x="4844950" y="4490800"/>
              <a:ext cx="17225" cy="16200"/>
            </a:xfrm>
            <a:custGeom>
              <a:rect b="b" l="l" r="r" t="t"/>
              <a:pathLst>
                <a:path extrusionOk="0" h="648" w="689">
                  <a:moveTo>
                    <a:pt x="244" y="0"/>
                  </a:moveTo>
                  <a:lnTo>
                    <a:pt x="122" y="81"/>
                  </a:lnTo>
                  <a:lnTo>
                    <a:pt x="41" y="202"/>
                  </a:lnTo>
                  <a:lnTo>
                    <a:pt x="1" y="324"/>
                  </a:lnTo>
                  <a:lnTo>
                    <a:pt x="41" y="445"/>
                  </a:lnTo>
                  <a:lnTo>
                    <a:pt x="122" y="566"/>
                  </a:lnTo>
                  <a:lnTo>
                    <a:pt x="244" y="607"/>
                  </a:lnTo>
                  <a:lnTo>
                    <a:pt x="365" y="647"/>
                  </a:lnTo>
                  <a:lnTo>
                    <a:pt x="486" y="607"/>
                  </a:lnTo>
                  <a:lnTo>
                    <a:pt x="607" y="566"/>
                  </a:lnTo>
                  <a:lnTo>
                    <a:pt x="648" y="445"/>
                  </a:lnTo>
                  <a:lnTo>
                    <a:pt x="688" y="324"/>
                  </a:lnTo>
                  <a:lnTo>
                    <a:pt x="648" y="202"/>
                  </a:lnTo>
                  <a:lnTo>
                    <a:pt x="60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24"/>
            <p:cNvSpPr/>
            <p:nvPr/>
          </p:nvSpPr>
          <p:spPr>
            <a:xfrm>
              <a:off x="4844950" y="4644425"/>
              <a:ext cx="17225" cy="16200"/>
            </a:xfrm>
            <a:custGeom>
              <a:rect b="b" l="l" r="r" t="t"/>
              <a:pathLst>
                <a:path extrusionOk="0" h="648" w="689">
                  <a:moveTo>
                    <a:pt x="244" y="0"/>
                  </a:moveTo>
                  <a:lnTo>
                    <a:pt x="122" y="81"/>
                  </a:lnTo>
                  <a:lnTo>
                    <a:pt x="41" y="203"/>
                  </a:lnTo>
                  <a:lnTo>
                    <a:pt x="1" y="324"/>
                  </a:lnTo>
                  <a:lnTo>
                    <a:pt x="41" y="445"/>
                  </a:lnTo>
                  <a:lnTo>
                    <a:pt x="122" y="566"/>
                  </a:lnTo>
                  <a:lnTo>
                    <a:pt x="244" y="607"/>
                  </a:lnTo>
                  <a:lnTo>
                    <a:pt x="365" y="647"/>
                  </a:lnTo>
                  <a:lnTo>
                    <a:pt x="486" y="607"/>
                  </a:lnTo>
                  <a:lnTo>
                    <a:pt x="607" y="566"/>
                  </a:lnTo>
                  <a:lnTo>
                    <a:pt x="648" y="445"/>
                  </a:lnTo>
                  <a:lnTo>
                    <a:pt x="688" y="324"/>
                  </a:lnTo>
                  <a:lnTo>
                    <a:pt x="648" y="203"/>
                  </a:lnTo>
                  <a:lnTo>
                    <a:pt x="60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24"/>
            <p:cNvSpPr/>
            <p:nvPr/>
          </p:nvSpPr>
          <p:spPr>
            <a:xfrm>
              <a:off x="4714575" y="4490800"/>
              <a:ext cx="17200" cy="16200"/>
            </a:xfrm>
            <a:custGeom>
              <a:rect b="b" l="l" r="r" t="t"/>
              <a:pathLst>
                <a:path extrusionOk="0" h="648" w="688">
                  <a:moveTo>
                    <a:pt x="203" y="0"/>
                  </a:moveTo>
                  <a:lnTo>
                    <a:pt x="82" y="81"/>
                  </a:lnTo>
                  <a:lnTo>
                    <a:pt x="41" y="202"/>
                  </a:lnTo>
                  <a:lnTo>
                    <a:pt x="1" y="324"/>
                  </a:lnTo>
                  <a:lnTo>
                    <a:pt x="41" y="445"/>
                  </a:lnTo>
                  <a:lnTo>
                    <a:pt x="82" y="566"/>
                  </a:lnTo>
                  <a:lnTo>
                    <a:pt x="203" y="607"/>
                  </a:lnTo>
                  <a:lnTo>
                    <a:pt x="324" y="647"/>
                  </a:lnTo>
                  <a:lnTo>
                    <a:pt x="486" y="607"/>
                  </a:lnTo>
                  <a:lnTo>
                    <a:pt x="567" y="566"/>
                  </a:lnTo>
                  <a:lnTo>
                    <a:pt x="648" y="445"/>
                  </a:lnTo>
                  <a:lnTo>
                    <a:pt x="688" y="324"/>
                  </a:lnTo>
                  <a:lnTo>
                    <a:pt x="648" y="202"/>
                  </a:lnTo>
                  <a:lnTo>
                    <a:pt x="56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24"/>
            <p:cNvSpPr/>
            <p:nvPr/>
          </p:nvSpPr>
          <p:spPr>
            <a:xfrm>
              <a:off x="4714575" y="4644425"/>
              <a:ext cx="17200" cy="16200"/>
            </a:xfrm>
            <a:custGeom>
              <a:rect b="b" l="l" r="r" t="t"/>
              <a:pathLst>
                <a:path extrusionOk="0" h="648" w="688">
                  <a:moveTo>
                    <a:pt x="203" y="0"/>
                  </a:moveTo>
                  <a:lnTo>
                    <a:pt x="82" y="81"/>
                  </a:lnTo>
                  <a:lnTo>
                    <a:pt x="41" y="203"/>
                  </a:lnTo>
                  <a:lnTo>
                    <a:pt x="1" y="324"/>
                  </a:lnTo>
                  <a:lnTo>
                    <a:pt x="41" y="445"/>
                  </a:lnTo>
                  <a:lnTo>
                    <a:pt x="82" y="566"/>
                  </a:lnTo>
                  <a:lnTo>
                    <a:pt x="203" y="607"/>
                  </a:lnTo>
                  <a:lnTo>
                    <a:pt x="324" y="647"/>
                  </a:lnTo>
                  <a:lnTo>
                    <a:pt x="486" y="607"/>
                  </a:lnTo>
                  <a:lnTo>
                    <a:pt x="567" y="566"/>
                  </a:lnTo>
                  <a:lnTo>
                    <a:pt x="648" y="445"/>
                  </a:lnTo>
                  <a:lnTo>
                    <a:pt x="688" y="324"/>
                  </a:lnTo>
                  <a:lnTo>
                    <a:pt x="648" y="203"/>
                  </a:lnTo>
                  <a:lnTo>
                    <a:pt x="56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24"/>
            <p:cNvSpPr/>
            <p:nvPr/>
          </p:nvSpPr>
          <p:spPr>
            <a:xfrm>
              <a:off x="4584200" y="4490800"/>
              <a:ext cx="16200" cy="16200"/>
            </a:xfrm>
            <a:custGeom>
              <a:rect b="b" l="l" r="r" t="t"/>
              <a:pathLst>
                <a:path extrusionOk="0" h="648" w="648">
                  <a:moveTo>
                    <a:pt x="203" y="0"/>
                  </a:moveTo>
                  <a:lnTo>
                    <a:pt x="81" y="81"/>
                  </a:lnTo>
                  <a:lnTo>
                    <a:pt x="0" y="202"/>
                  </a:lnTo>
                  <a:lnTo>
                    <a:pt x="0" y="324"/>
                  </a:lnTo>
                  <a:lnTo>
                    <a:pt x="0" y="445"/>
                  </a:lnTo>
                  <a:lnTo>
                    <a:pt x="81" y="566"/>
                  </a:lnTo>
                  <a:lnTo>
                    <a:pt x="203" y="607"/>
                  </a:lnTo>
                  <a:lnTo>
                    <a:pt x="324" y="647"/>
                  </a:lnTo>
                  <a:lnTo>
                    <a:pt x="445" y="607"/>
                  </a:lnTo>
                  <a:lnTo>
                    <a:pt x="566" y="566"/>
                  </a:lnTo>
                  <a:lnTo>
                    <a:pt x="607" y="445"/>
                  </a:lnTo>
                  <a:lnTo>
                    <a:pt x="647" y="324"/>
                  </a:lnTo>
                  <a:lnTo>
                    <a:pt x="607" y="202"/>
                  </a:lnTo>
                  <a:lnTo>
                    <a:pt x="566"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24"/>
            <p:cNvSpPr/>
            <p:nvPr/>
          </p:nvSpPr>
          <p:spPr>
            <a:xfrm>
              <a:off x="4584200" y="4644425"/>
              <a:ext cx="16200" cy="16200"/>
            </a:xfrm>
            <a:custGeom>
              <a:rect b="b" l="l" r="r" t="t"/>
              <a:pathLst>
                <a:path extrusionOk="0" h="648" w="648">
                  <a:moveTo>
                    <a:pt x="203" y="0"/>
                  </a:moveTo>
                  <a:lnTo>
                    <a:pt x="81" y="81"/>
                  </a:lnTo>
                  <a:lnTo>
                    <a:pt x="0" y="203"/>
                  </a:lnTo>
                  <a:lnTo>
                    <a:pt x="0" y="324"/>
                  </a:lnTo>
                  <a:lnTo>
                    <a:pt x="0" y="445"/>
                  </a:lnTo>
                  <a:lnTo>
                    <a:pt x="81" y="566"/>
                  </a:lnTo>
                  <a:lnTo>
                    <a:pt x="203" y="607"/>
                  </a:lnTo>
                  <a:lnTo>
                    <a:pt x="324" y="647"/>
                  </a:lnTo>
                  <a:lnTo>
                    <a:pt x="445" y="607"/>
                  </a:lnTo>
                  <a:lnTo>
                    <a:pt x="566" y="566"/>
                  </a:lnTo>
                  <a:lnTo>
                    <a:pt x="607" y="445"/>
                  </a:lnTo>
                  <a:lnTo>
                    <a:pt x="647" y="324"/>
                  </a:lnTo>
                  <a:lnTo>
                    <a:pt x="607" y="203"/>
                  </a:lnTo>
                  <a:lnTo>
                    <a:pt x="566"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24"/>
            <p:cNvSpPr/>
            <p:nvPr/>
          </p:nvSpPr>
          <p:spPr>
            <a:xfrm>
              <a:off x="5761675" y="2800875"/>
              <a:ext cx="16200" cy="17200"/>
            </a:xfrm>
            <a:custGeom>
              <a:rect b="b" l="l" r="r" t="t"/>
              <a:pathLst>
                <a:path extrusionOk="0" h="688" w="648">
                  <a:moveTo>
                    <a:pt x="324" y="0"/>
                  </a:moveTo>
                  <a:lnTo>
                    <a:pt x="203" y="41"/>
                  </a:lnTo>
                  <a:lnTo>
                    <a:pt x="82" y="81"/>
                  </a:lnTo>
                  <a:lnTo>
                    <a:pt x="1" y="203"/>
                  </a:lnTo>
                  <a:lnTo>
                    <a:pt x="1" y="324"/>
                  </a:lnTo>
                  <a:lnTo>
                    <a:pt x="1" y="445"/>
                  </a:lnTo>
                  <a:lnTo>
                    <a:pt x="82" y="566"/>
                  </a:lnTo>
                  <a:lnTo>
                    <a:pt x="203" y="647"/>
                  </a:lnTo>
                  <a:lnTo>
                    <a:pt x="324" y="688"/>
                  </a:lnTo>
                  <a:lnTo>
                    <a:pt x="446" y="647"/>
                  </a:lnTo>
                  <a:lnTo>
                    <a:pt x="567" y="566"/>
                  </a:lnTo>
                  <a:lnTo>
                    <a:pt x="648" y="445"/>
                  </a:lnTo>
                  <a:lnTo>
                    <a:pt x="648" y="324"/>
                  </a:lnTo>
                  <a:lnTo>
                    <a:pt x="648" y="203"/>
                  </a:lnTo>
                  <a:lnTo>
                    <a:pt x="567" y="81"/>
                  </a:lnTo>
                  <a:lnTo>
                    <a:pt x="446" y="41"/>
                  </a:lnTo>
                  <a:lnTo>
                    <a:pt x="32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24"/>
            <p:cNvSpPr/>
            <p:nvPr/>
          </p:nvSpPr>
          <p:spPr>
            <a:xfrm>
              <a:off x="5761675" y="2954500"/>
              <a:ext cx="16200" cy="16200"/>
            </a:xfrm>
            <a:custGeom>
              <a:rect b="b" l="l" r="r" t="t"/>
              <a:pathLst>
                <a:path extrusionOk="0" h="648" w="648">
                  <a:moveTo>
                    <a:pt x="324" y="1"/>
                  </a:moveTo>
                  <a:lnTo>
                    <a:pt x="203" y="41"/>
                  </a:lnTo>
                  <a:lnTo>
                    <a:pt x="82" y="82"/>
                  </a:lnTo>
                  <a:lnTo>
                    <a:pt x="1" y="203"/>
                  </a:lnTo>
                  <a:lnTo>
                    <a:pt x="1" y="324"/>
                  </a:lnTo>
                  <a:lnTo>
                    <a:pt x="1" y="445"/>
                  </a:lnTo>
                  <a:lnTo>
                    <a:pt x="82" y="567"/>
                  </a:lnTo>
                  <a:lnTo>
                    <a:pt x="203" y="648"/>
                  </a:lnTo>
                  <a:lnTo>
                    <a:pt x="446" y="648"/>
                  </a:lnTo>
                  <a:lnTo>
                    <a:pt x="567" y="567"/>
                  </a:lnTo>
                  <a:lnTo>
                    <a:pt x="648" y="445"/>
                  </a:lnTo>
                  <a:lnTo>
                    <a:pt x="648" y="324"/>
                  </a:lnTo>
                  <a:lnTo>
                    <a:pt x="648" y="203"/>
                  </a:lnTo>
                  <a:lnTo>
                    <a:pt x="567" y="82"/>
                  </a:lnTo>
                  <a:lnTo>
                    <a:pt x="446"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24"/>
            <p:cNvSpPr/>
            <p:nvPr/>
          </p:nvSpPr>
          <p:spPr>
            <a:xfrm>
              <a:off x="5761675" y="3108125"/>
              <a:ext cx="16200" cy="16200"/>
            </a:xfrm>
            <a:custGeom>
              <a:rect b="b" l="l" r="r" t="t"/>
              <a:pathLst>
                <a:path extrusionOk="0" h="648" w="648">
                  <a:moveTo>
                    <a:pt x="324" y="1"/>
                  </a:moveTo>
                  <a:lnTo>
                    <a:pt x="203" y="41"/>
                  </a:lnTo>
                  <a:lnTo>
                    <a:pt x="82" y="82"/>
                  </a:lnTo>
                  <a:lnTo>
                    <a:pt x="1" y="203"/>
                  </a:lnTo>
                  <a:lnTo>
                    <a:pt x="1" y="324"/>
                  </a:lnTo>
                  <a:lnTo>
                    <a:pt x="1" y="446"/>
                  </a:lnTo>
                  <a:lnTo>
                    <a:pt x="82" y="567"/>
                  </a:lnTo>
                  <a:lnTo>
                    <a:pt x="203" y="648"/>
                  </a:lnTo>
                  <a:lnTo>
                    <a:pt x="446" y="648"/>
                  </a:lnTo>
                  <a:lnTo>
                    <a:pt x="567" y="567"/>
                  </a:lnTo>
                  <a:lnTo>
                    <a:pt x="648" y="446"/>
                  </a:lnTo>
                  <a:lnTo>
                    <a:pt x="648" y="324"/>
                  </a:lnTo>
                  <a:lnTo>
                    <a:pt x="648" y="203"/>
                  </a:lnTo>
                  <a:lnTo>
                    <a:pt x="567" y="82"/>
                  </a:lnTo>
                  <a:lnTo>
                    <a:pt x="446"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24"/>
            <p:cNvSpPr/>
            <p:nvPr/>
          </p:nvSpPr>
          <p:spPr>
            <a:xfrm>
              <a:off x="5761675" y="3261750"/>
              <a:ext cx="16200" cy="16200"/>
            </a:xfrm>
            <a:custGeom>
              <a:rect b="b" l="l" r="r" t="t"/>
              <a:pathLst>
                <a:path extrusionOk="0" h="648" w="648">
                  <a:moveTo>
                    <a:pt x="324" y="1"/>
                  </a:moveTo>
                  <a:lnTo>
                    <a:pt x="203" y="41"/>
                  </a:lnTo>
                  <a:lnTo>
                    <a:pt x="82" y="82"/>
                  </a:lnTo>
                  <a:lnTo>
                    <a:pt x="1" y="203"/>
                  </a:lnTo>
                  <a:lnTo>
                    <a:pt x="1" y="324"/>
                  </a:lnTo>
                  <a:lnTo>
                    <a:pt x="1" y="446"/>
                  </a:lnTo>
                  <a:lnTo>
                    <a:pt x="82" y="567"/>
                  </a:lnTo>
                  <a:lnTo>
                    <a:pt x="203" y="648"/>
                  </a:lnTo>
                  <a:lnTo>
                    <a:pt x="446" y="648"/>
                  </a:lnTo>
                  <a:lnTo>
                    <a:pt x="567" y="567"/>
                  </a:lnTo>
                  <a:lnTo>
                    <a:pt x="648" y="446"/>
                  </a:lnTo>
                  <a:lnTo>
                    <a:pt x="648" y="324"/>
                  </a:lnTo>
                  <a:lnTo>
                    <a:pt x="648" y="203"/>
                  </a:lnTo>
                  <a:lnTo>
                    <a:pt x="567" y="82"/>
                  </a:lnTo>
                  <a:lnTo>
                    <a:pt x="446"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24"/>
            <p:cNvSpPr/>
            <p:nvPr/>
          </p:nvSpPr>
          <p:spPr>
            <a:xfrm>
              <a:off x="5761675" y="3415400"/>
              <a:ext cx="16200" cy="16175"/>
            </a:xfrm>
            <a:custGeom>
              <a:rect b="b" l="l" r="r" t="t"/>
              <a:pathLst>
                <a:path extrusionOk="0" h="647" w="648">
                  <a:moveTo>
                    <a:pt x="203" y="0"/>
                  </a:moveTo>
                  <a:lnTo>
                    <a:pt x="82" y="81"/>
                  </a:lnTo>
                  <a:lnTo>
                    <a:pt x="1" y="202"/>
                  </a:lnTo>
                  <a:lnTo>
                    <a:pt x="1" y="324"/>
                  </a:lnTo>
                  <a:lnTo>
                    <a:pt x="1" y="445"/>
                  </a:lnTo>
                  <a:lnTo>
                    <a:pt x="82" y="566"/>
                  </a:lnTo>
                  <a:lnTo>
                    <a:pt x="203" y="647"/>
                  </a:lnTo>
                  <a:lnTo>
                    <a:pt x="446" y="647"/>
                  </a:lnTo>
                  <a:lnTo>
                    <a:pt x="567" y="566"/>
                  </a:lnTo>
                  <a:lnTo>
                    <a:pt x="648" y="445"/>
                  </a:lnTo>
                  <a:lnTo>
                    <a:pt x="648" y="324"/>
                  </a:lnTo>
                  <a:lnTo>
                    <a:pt x="648" y="202"/>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24"/>
            <p:cNvSpPr/>
            <p:nvPr/>
          </p:nvSpPr>
          <p:spPr>
            <a:xfrm>
              <a:off x="5761675" y="3569025"/>
              <a:ext cx="16200" cy="16200"/>
            </a:xfrm>
            <a:custGeom>
              <a:rect b="b" l="l" r="r" t="t"/>
              <a:pathLst>
                <a:path extrusionOk="0" h="648" w="648">
                  <a:moveTo>
                    <a:pt x="203" y="0"/>
                  </a:moveTo>
                  <a:lnTo>
                    <a:pt x="82" y="81"/>
                  </a:lnTo>
                  <a:lnTo>
                    <a:pt x="1" y="202"/>
                  </a:lnTo>
                  <a:lnTo>
                    <a:pt x="1" y="324"/>
                  </a:lnTo>
                  <a:lnTo>
                    <a:pt x="1" y="445"/>
                  </a:lnTo>
                  <a:lnTo>
                    <a:pt x="82" y="566"/>
                  </a:lnTo>
                  <a:lnTo>
                    <a:pt x="203" y="647"/>
                  </a:lnTo>
                  <a:lnTo>
                    <a:pt x="446" y="647"/>
                  </a:lnTo>
                  <a:lnTo>
                    <a:pt x="567" y="566"/>
                  </a:lnTo>
                  <a:lnTo>
                    <a:pt x="648" y="445"/>
                  </a:lnTo>
                  <a:lnTo>
                    <a:pt x="648" y="324"/>
                  </a:lnTo>
                  <a:lnTo>
                    <a:pt x="648" y="202"/>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24"/>
            <p:cNvSpPr/>
            <p:nvPr/>
          </p:nvSpPr>
          <p:spPr>
            <a:xfrm>
              <a:off x="5761675" y="3722650"/>
              <a:ext cx="16200" cy="16200"/>
            </a:xfrm>
            <a:custGeom>
              <a:rect b="b" l="l" r="r" t="t"/>
              <a:pathLst>
                <a:path extrusionOk="0" h="648" w="648">
                  <a:moveTo>
                    <a:pt x="203" y="0"/>
                  </a:moveTo>
                  <a:lnTo>
                    <a:pt x="82" y="81"/>
                  </a:lnTo>
                  <a:lnTo>
                    <a:pt x="1" y="203"/>
                  </a:lnTo>
                  <a:lnTo>
                    <a:pt x="1" y="324"/>
                  </a:lnTo>
                  <a:lnTo>
                    <a:pt x="1" y="445"/>
                  </a:lnTo>
                  <a:lnTo>
                    <a:pt x="82" y="566"/>
                  </a:lnTo>
                  <a:lnTo>
                    <a:pt x="203" y="647"/>
                  </a:lnTo>
                  <a:lnTo>
                    <a:pt x="446" y="647"/>
                  </a:lnTo>
                  <a:lnTo>
                    <a:pt x="567" y="566"/>
                  </a:lnTo>
                  <a:lnTo>
                    <a:pt x="648" y="445"/>
                  </a:lnTo>
                  <a:lnTo>
                    <a:pt x="648" y="324"/>
                  </a:lnTo>
                  <a:lnTo>
                    <a:pt x="648" y="203"/>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24"/>
            <p:cNvSpPr/>
            <p:nvPr/>
          </p:nvSpPr>
          <p:spPr>
            <a:xfrm>
              <a:off x="5761675" y="3876275"/>
              <a:ext cx="16200" cy="16200"/>
            </a:xfrm>
            <a:custGeom>
              <a:rect b="b" l="l" r="r" t="t"/>
              <a:pathLst>
                <a:path extrusionOk="0" h="648" w="648">
                  <a:moveTo>
                    <a:pt x="203" y="1"/>
                  </a:moveTo>
                  <a:lnTo>
                    <a:pt x="82" y="81"/>
                  </a:lnTo>
                  <a:lnTo>
                    <a:pt x="1" y="203"/>
                  </a:lnTo>
                  <a:lnTo>
                    <a:pt x="1" y="324"/>
                  </a:lnTo>
                  <a:lnTo>
                    <a:pt x="1" y="445"/>
                  </a:lnTo>
                  <a:lnTo>
                    <a:pt x="82" y="567"/>
                  </a:lnTo>
                  <a:lnTo>
                    <a:pt x="203" y="647"/>
                  </a:lnTo>
                  <a:lnTo>
                    <a:pt x="446" y="647"/>
                  </a:lnTo>
                  <a:lnTo>
                    <a:pt x="567" y="567"/>
                  </a:lnTo>
                  <a:lnTo>
                    <a:pt x="648" y="445"/>
                  </a:lnTo>
                  <a:lnTo>
                    <a:pt x="648" y="324"/>
                  </a:lnTo>
                  <a:lnTo>
                    <a:pt x="648" y="203"/>
                  </a:lnTo>
                  <a:lnTo>
                    <a:pt x="567" y="81"/>
                  </a:lnTo>
                  <a:lnTo>
                    <a:pt x="44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24"/>
            <p:cNvSpPr/>
            <p:nvPr/>
          </p:nvSpPr>
          <p:spPr>
            <a:xfrm>
              <a:off x="5761675" y="4029900"/>
              <a:ext cx="16200" cy="16200"/>
            </a:xfrm>
            <a:custGeom>
              <a:rect b="b" l="l" r="r" t="t"/>
              <a:pathLst>
                <a:path extrusionOk="0" h="648" w="648">
                  <a:moveTo>
                    <a:pt x="203" y="1"/>
                  </a:moveTo>
                  <a:lnTo>
                    <a:pt x="82" y="82"/>
                  </a:lnTo>
                  <a:lnTo>
                    <a:pt x="1" y="203"/>
                  </a:lnTo>
                  <a:lnTo>
                    <a:pt x="1" y="324"/>
                  </a:lnTo>
                  <a:lnTo>
                    <a:pt x="1" y="446"/>
                  </a:lnTo>
                  <a:lnTo>
                    <a:pt x="82" y="567"/>
                  </a:lnTo>
                  <a:lnTo>
                    <a:pt x="203" y="648"/>
                  </a:lnTo>
                  <a:lnTo>
                    <a:pt x="446" y="648"/>
                  </a:lnTo>
                  <a:lnTo>
                    <a:pt x="567" y="567"/>
                  </a:lnTo>
                  <a:lnTo>
                    <a:pt x="648" y="446"/>
                  </a:lnTo>
                  <a:lnTo>
                    <a:pt x="648" y="324"/>
                  </a:lnTo>
                  <a:lnTo>
                    <a:pt x="648" y="203"/>
                  </a:lnTo>
                  <a:lnTo>
                    <a:pt x="567" y="82"/>
                  </a:lnTo>
                  <a:lnTo>
                    <a:pt x="44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24"/>
            <p:cNvSpPr/>
            <p:nvPr/>
          </p:nvSpPr>
          <p:spPr>
            <a:xfrm>
              <a:off x="5761675" y="4183525"/>
              <a:ext cx="16200" cy="16200"/>
            </a:xfrm>
            <a:custGeom>
              <a:rect b="b" l="l" r="r" t="t"/>
              <a:pathLst>
                <a:path extrusionOk="0" h="648" w="648">
                  <a:moveTo>
                    <a:pt x="203" y="1"/>
                  </a:moveTo>
                  <a:lnTo>
                    <a:pt x="82" y="82"/>
                  </a:lnTo>
                  <a:lnTo>
                    <a:pt x="1" y="203"/>
                  </a:lnTo>
                  <a:lnTo>
                    <a:pt x="1" y="324"/>
                  </a:lnTo>
                  <a:lnTo>
                    <a:pt x="1" y="446"/>
                  </a:lnTo>
                  <a:lnTo>
                    <a:pt x="82" y="567"/>
                  </a:lnTo>
                  <a:lnTo>
                    <a:pt x="203" y="648"/>
                  </a:lnTo>
                  <a:lnTo>
                    <a:pt x="446" y="648"/>
                  </a:lnTo>
                  <a:lnTo>
                    <a:pt x="567" y="567"/>
                  </a:lnTo>
                  <a:lnTo>
                    <a:pt x="648" y="446"/>
                  </a:lnTo>
                  <a:lnTo>
                    <a:pt x="648" y="324"/>
                  </a:lnTo>
                  <a:lnTo>
                    <a:pt x="648" y="203"/>
                  </a:lnTo>
                  <a:lnTo>
                    <a:pt x="567" y="82"/>
                  </a:lnTo>
                  <a:lnTo>
                    <a:pt x="44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24"/>
            <p:cNvSpPr/>
            <p:nvPr/>
          </p:nvSpPr>
          <p:spPr>
            <a:xfrm>
              <a:off x="5761675" y="4337175"/>
              <a:ext cx="16200" cy="16175"/>
            </a:xfrm>
            <a:custGeom>
              <a:rect b="b" l="l" r="r" t="t"/>
              <a:pathLst>
                <a:path extrusionOk="0" h="647" w="648">
                  <a:moveTo>
                    <a:pt x="203" y="0"/>
                  </a:moveTo>
                  <a:lnTo>
                    <a:pt x="82" y="81"/>
                  </a:lnTo>
                  <a:lnTo>
                    <a:pt x="1" y="202"/>
                  </a:lnTo>
                  <a:lnTo>
                    <a:pt x="1" y="324"/>
                  </a:lnTo>
                  <a:lnTo>
                    <a:pt x="1" y="445"/>
                  </a:lnTo>
                  <a:lnTo>
                    <a:pt x="82" y="566"/>
                  </a:lnTo>
                  <a:lnTo>
                    <a:pt x="203" y="607"/>
                  </a:lnTo>
                  <a:lnTo>
                    <a:pt x="324" y="647"/>
                  </a:lnTo>
                  <a:lnTo>
                    <a:pt x="446" y="607"/>
                  </a:lnTo>
                  <a:lnTo>
                    <a:pt x="567" y="566"/>
                  </a:lnTo>
                  <a:lnTo>
                    <a:pt x="648" y="445"/>
                  </a:lnTo>
                  <a:lnTo>
                    <a:pt x="648" y="324"/>
                  </a:lnTo>
                  <a:lnTo>
                    <a:pt x="648" y="202"/>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24"/>
            <p:cNvSpPr/>
            <p:nvPr/>
          </p:nvSpPr>
          <p:spPr>
            <a:xfrm>
              <a:off x="5761675" y="4490800"/>
              <a:ext cx="16200" cy="16200"/>
            </a:xfrm>
            <a:custGeom>
              <a:rect b="b" l="l" r="r" t="t"/>
              <a:pathLst>
                <a:path extrusionOk="0" h="648" w="648">
                  <a:moveTo>
                    <a:pt x="203" y="0"/>
                  </a:moveTo>
                  <a:lnTo>
                    <a:pt x="82" y="81"/>
                  </a:lnTo>
                  <a:lnTo>
                    <a:pt x="1" y="202"/>
                  </a:lnTo>
                  <a:lnTo>
                    <a:pt x="1" y="324"/>
                  </a:lnTo>
                  <a:lnTo>
                    <a:pt x="1" y="445"/>
                  </a:lnTo>
                  <a:lnTo>
                    <a:pt x="82" y="566"/>
                  </a:lnTo>
                  <a:lnTo>
                    <a:pt x="203" y="607"/>
                  </a:lnTo>
                  <a:lnTo>
                    <a:pt x="324" y="647"/>
                  </a:lnTo>
                  <a:lnTo>
                    <a:pt x="446" y="607"/>
                  </a:lnTo>
                  <a:lnTo>
                    <a:pt x="567" y="566"/>
                  </a:lnTo>
                  <a:lnTo>
                    <a:pt x="648" y="445"/>
                  </a:lnTo>
                  <a:lnTo>
                    <a:pt x="648" y="324"/>
                  </a:lnTo>
                  <a:lnTo>
                    <a:pt x="648" y="202"/>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24"/>
            <p:cNvSpPr/>
            <p:nvPr/>
          </p:nvSpPr>
          <p:spPr>
            <a:xfrm>
              <a:off x="5761675" y="4644425"/>
              <a:ext cx="16200" cy="16200"/>
            </a:xfrm>
            <a:custGeom>
              <a:rect b="b" l="l" r="r" t="t"/>
              <a:pathLst>
                <a:path extrusionOk="0" h="648" w="648">
                  <a:moveTo>
                    <a:pt x="203" y="0"/>
                  </a:moveTo>
                  <a:lnTo>
                    <a:pt x="82" y="81"/>
                  </a:lnTo>
                  <a:lnTo>
                    <a:pt x="1" y="203"/>
                  </a:lnTo>
                  <a:lnTo>
                    <a:pt x="1" y="324"/>
                  </a:lnTo>
                  <a:lnTo>
                    <a:pt x="1" y="445"/>
                  </a:lnTo>
                  <a:lnTo>
                    <a:pt x="82" y="566"/>
                  </a:lnTo>
                  <a:lnTo>
                    <a:pt x="203" y="607"/>
                  </a:lnTo>
                  <a:lnTo>
                    <a:pt x="324" y="647"/>
                  </a:lnTo>
                  <a:lnTo>
                    <a:pt x="446" y="607"/>
                  </a:lnTo>
                  <a:lnTo>
                    <a:pt x="567" y="566"/>
                  </a:lnTo>
                  <a:lnTo>
                    <a:pt x="648" y="445"/>
                  </a:lnTo>
                  <a:lnTo>
                    <a:pt x="648" y="324"/>
                  </a:lnTo>
                  <a:lnTo>
                    <a:pt x="648" y="203"/>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24"/>
            <p:cNvSpPr/>
            <p:nvPr/>
          </p:nvSpPr>
          <p:spPr>
            <a:xfrm>
              <a:off x="5630300" y="2800875"/>
              <a:ext cx="17200" cy="17200"/>
            </a:xfrm>
            <a:custGeom>
              <a:rect b="b" l="l" r="r" t="t"/>
              <a:pathLst>
                <a:path extrusionOk="0" h="688" w="688">
                  <a:moveTo>
                    <a:pt x="364" y="0"/>
                  </a:moveTo>
                  <a:lnTo>
                    <a:pt x="202" y="41"/>
                  </a:lnTo>
                  <a:lnTo>
                    <a:pt x="121" y="81"/>
                  </a:lnTo>
                  <a:lnTo>
                    <a:pt x="41" y="203"/>
                  </a:lnTo>
                  <a:lnTo>
                    <a:pt x="0" y="324"/>
                  </a:lnTo>
                  <a:lnTo>
                    <a:pt x="41" y="445"/>
                  </a:lnTo>
                  <a:lnTo>
                    <a:pt x="121" y="566"/>
                  </a:lnTo>
                  <a:lnTo>
                    <a:pt x="202" y="647"/>
                  </a:lnTo>
                  <a:lnTo>
                    <a:pt x="364" y="688"/>
                  </a:lnTo>
                  <a:lnTo>
                    <a:pt x="485" y="647"/>
                  </a:lnTo>
                  <a:lnTo>
                    <a:pt x="566" y="566"/>
                  </a:lnTo>
                  <a:lnTo>
                    <a:pt x="647" y="445"/>
                  </a:lnTo>
                  <a:lnTo>
                    <a:pt x="687" y="324"/>
                  </a:lnTo>
                  <a:lnTo>
                    <a:pt x="647" y="203"/>
                  </a:lnTo>
                  <a:lnTo>
                    <a:pt x="566" y="81"/>
                  </a:lnTo>
                  <a:lnTo>
                    <a:pt x="485"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24"/>
            <p:cNvSpPr/>
            <p:nvPr/>
          </p:nvSpPr>
          <p:spPr>
            <a:xfrm>
              <a:off x="5630300" y="2954500"/>
              <a:ext cx="17200" cy="16200"/>
            </a:xfrm>
            <a:custGeom>
              <a:rect b="b" l="l" r="r" t="t"/>
              <a:pathLst>
                <a:path extrusionOk="0" h="648" w="688">
                  <a:moveTo>
                    <a:pt x="364" y="1"/>
                  </a:moveTo>
                  <a:lnTo>
                    <a:pt x="202" y="41"/>
                  </a:lnTo>
                  <a:lnTo>
                    <a:pt x="121" y="82"/>
                  </a:lnTo>
                  <a:lnTo>
                    <a:pt x="41" y="203"/>
                  </a:lnTo>
                  <a:lnTo>
                    <a:pt x="0" y="324"/>
                  </a:lnTo>
                  <a:lnTo>
                    <a:pt x="41" y="445"/>
                  </a:lnTo>
                  <a:lnTo>
                    <a:pt x="121" y="567"/>
                  </a:lnTo>
                  <a:lnTo>
                    <a:pt x="202" y="648"/>
                  </a:lnTo>
                  <a:lnTo>
                    <a:pt x="485" y="648"/>
                  </a:lnTo>
                  <a:lnTo>
                    <a:pt x="566" y="567"/>
                  </a:lnTo>
                  <a:lnTo>
                    <a:pt x="647" y="445"/>
                  </a:lnTo>
                  <a:lnTo>
                    <a:pt x="687" y="324"/>
                  </a:lnTo>
                  <a:lnTo>
                    <a:pt x="647" y="203"/>
                  </a:lnTo>
                  <a:lnTo>
                    <a:pt x="566" y="82"/>
                  </a:lnTo>
                  <a:lnTo>
                    <a:pt x="485"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24"/>
            <p:cNvSpPr/>
            <p:nvPr/>
          </p:nvSpPr>
          <p:spPr>
            <a:xfrm>
              <a:off x="5630300" y="3108125"/>
              <a:ext cx="17200" cy="16200"/>
            </a:xfrm>
            <a:custGeom>
              <a:rect b="b" l="l" r="r" t="t"/>
              <a:pathLst>
                <a:path extrusionOk="0" h="648" w="688">
                  <a:moveTo>
                    <a:pt x="364" y="1"/>
                  </a:moveTo>
                  <a:lnTo>
                    <a:pt x="202" y="41"/>
                  </a:lnTo>
                  <a:lnTo>
                    <a:pt x="121" y="82"/>
                  </a:lnTo>
                  <a:lnTo>
                    <a:pt x="41" y="203"/>
                  </a:lnTo>
                  <a:lnTo>
                    <a:pt x="0" y="324"/>
                  </a:lnTo>
                  <a:lnTo>
                    <a:pt x="41" y="446"/>
                  </a:lnTo>
                  <a:lnTo>
                    <a:pt x="121" y="567"/>
                  </a:lnTo>
                  <a:lnTo>
                    <a:pt x="202" y="648"/>
                  </a:lnTo>
                  <a:lnTo>
                    <a:pt x="485" y="648"/>
                  </a:lnTo>
                  <a:lnTo>
                    <a:pt x="566" y="567"/>
                  </a:lnTo>
                  <a:lnTo>
                    <a:pt x="647" y="446"/>
                  </a:lnTo>
                  <a:lnTo>
                    <a:pt x="687" y="324"/>
                  </a:lnTo>
                  <a:lnTo>
                    <a:pt x="647" y="203"/>
                  </a:lnTo>
                  <a:lnTo>
                    <a:pt x="566" y="82"/>
                  </a:lnTo>
                  <a:lnTo>
                    <a:pt x="485"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24"/>
            <p:cNvSpPr/>
            <p:nvPr/>
          </p:nvSpPr>
          <p:spPr>
            <a:xfrm>
              <a:off x="5630300" y="3261750"/>
              <a:ext cx="17200" cy="16200"/>
            </a:xfrm>
            <a:custGeom>
              <a:rect b="b" l="l" r="r" t="t"/>
              <a:pathLst>
                <a:path extrusionOk="0" h="648" w="688">
                  <a:moveTo>
                    <a:pt x="364" y="1"/>
                  </a:moveTo>
                  <a:lnTo>
                    <a:pt x="202" y="41"/>
                  </a:lnTo>
                  <a:lnTo>
                    <a:pt x="121" y="82"/>
                  </a:lnTo>
                  <a:lnTo>
                    <a:pt x="41" y="203"/>
                  </a:lnTo>
                  <a:lnTo>
                    <a:pt x="0" y="324"/>
                  </a:lnTo>
                  <a:lnTo>
                    <a:pt x="41" y="446"/>
                  </a:lnTo>
                  <a:lnTo>
                    <a:pt x="121" y="567"/>
                  </a:lnTo>
                  <a:lnTo>
                    <a:pt x="202" y="648"/>
                  </a:lnTo>
                  <a:lnTo>
                    <a:pt x="485" y="648"/>
                  </a:lnTo>
                  <a:lnTo>
                    <a:pt x="566" y="567"/>
                  </a:lnTo>
                  <a:lnTo>
                    <a:pt x="647" y="446"/>
                  </a:lnTo>
                  <a:lnTo>
                    <a:pt x="687" y="324"/>
                  </a:lnTo>
                  <a:lnTo>
                    <a:pt x="647" y="203"/>
                  </a:lnTo>
                  <a:lnTo>
                    <a:pt x="566" y="82"/>
                  </a:lnTo>
                  <a:lnTo>
                    <a:pt x="485"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24"/>
            <p:cNvSpPr/>
            <p:nvPr/>
          </p:nvSpPr>
          <p:spPr>
            <a:xfrm>
              <a:off x="5630300" y="3415400"/>
              <a:ext cx="17200" cy="16175"/>
            </a:xfrm>
            <a:custGeom>
              <a:rect b="b" l="l" r="r" t="t"/>
              <a:pathLst>
                <a:path extrusionOk="0" h="647" w="688">
                  <a:moveTo>
                    <a:pt x="202" y="0"/>
                  </a:moveTo>
                  <a:lnTo>
                    <a:pt x="121" y="81"/>
                  </a:lnTo>
                  <a:lnTo>
                    <a:pt x="41" y="202"/>
                  </a:lnTo>
                  <a:lnTo>
                    <a:pt x="0" y="324"/>
                  </a:lnTo>
                  <a:lnTo>
                    <a:pt x="41" y="445"/>
                  </a:lnTo>
                  <a:lnTo>
                    <a:pt x="121" y="566"/>
                  </a:lnTo>
                  <a:lnTo>
                    <a:pt x="202" y="647"/>
                  </a:lnTo>
                  <a:lnTo>
                    <a:pt x="485" y="647"/>
                  </a:lnTo>
                  <a:lnTo>
                    <a:pt x="566" y="566"/>
                  </a:lnTo>
                  <a:lnTo>
                    <a:pt x="647" y="445"/>
                  </a:lnTo>
                  <a:lnTo>
                    <a:pt x="687" y="324"/>
                  </a:lnTo>
                  <a:lnTo>
                    <a:pt x="647" y="202"/>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24"/>
            <p:cNvSpPr/>
            <p:nvPr/>
          </p:nvSpPr>
          <p:spPr>
            <a:xfrm>
              <a:off x="5630300" y="3569025"/>
              <a:ext cx="17200" cy="16200"/>
            </a:xfrm>
            <a:custGeom>
              <a:rect b="b" l="l" r="r" t="t"/>
              <a:pathLst>
                <a:path extrusionOk="0" h="648" w="688">
                  <a:moveTo>
                    <a:pt x="202" y="0"/>
                  </a:moveTo>
                  <a:lnTo>
                    <a:pt x="121" y="81"/>
                  </a:lnTo>
                  <a:lnTo>
                    <a:pt x="41" y="202"/>
                  </a:lnTo>
                  <a:lnTo>
                    <a:pt x="0" y="324"/>
                  </a:lnTo>
                  <a:lnTo>
                    <a:pt x="41" y="445"/>
                  </a:lnTo>
                  <a:lnTo>
                    <a:pt x="121" y="566"/>
                  </a:lnTo>
                  <a:lnTo>
                    <a:pt x="202" y="647"/>
                  </a:lnTo>
                  <a:lnTo>
                    <a:pt x="485" y="647"/>
                  </a:lnTo>
                  <a:lnTo>
                    <a:pt x="566" y="566"/>
                  </a:lnTo>
                  <a:lnTo>
                    <a:pt x="647" y="445"/>
                  </a:lnTo>
                  <a:lnTo>
                    <a:pt x="687" y="324"/>
                  </a:lnTo>
                  <a:lnTo>
                    <a:pt x="647" y="202"/>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24"/>
            <p:cNvSpPr/>
            <p:nvPr/>
          </p:nvSpPr>
          <p:spPr>
            <a:xfrm>
              <a:off x="5630300" y="3722650"/>
              <a:ext cx="17200" cy="16200"/>
            </a:xfrm>
            <a:custGeom>
              <a:rect b="b" l="l" r="r" t="t"/>
              <a:pathLst>
                <a:path extrusionOk="0" h="648" w="688">
                  <a:moveTo>
                    <a:pt x="202" y="0"/>
                  </a:moveTo>
                  <a:lnTo>
                    <a:pt x="121" y="81"/>
                  </a:lnTo>
                  <a:lnTo>
                    <a:pt x="41" y="203"/>
                  </a:lnTo>
                  <a:lnTo>
                    <a:pt x="0" y="324"/>
                  </a:lnTo>
                  <a:lnTo>
                    <a:pt x="41" y="445"/>
                  </a:lnTo>
                  <a:lnTo>
                    <a:pt x="121" y="566"/>
                  </a:lnTo>
                  <a:lnTo>
                    <a:pt x="202" y="647"/>
                  </a:lnTo>
                  <a:lnTo>
                    <a:pt x="485" y="647"/>
                  </a:lnTo>
                  <a:lnTo>
                    <a:pt x="566" y="566"/>
                  </a:lnTo>
                  <a:lnTo>
                    <a:pt x="647" y="445"/>
                  </a:lnTo>
                  <a:lnTo>
                    <a:pt x="687" y="324"/>
                  </a:lnTo>
                  <a:lnTo>
                    <a:pt x="647" y="203"/>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24"/>
            <p:cNvSpPr/>
            <p:nvPr/>
          </p:nvSpPr>
          <p:spPr>
            <a:xfrm>
              <a:off x="5630300" y="3876275"/>
              <a:ext cx="17200" cy="16200"/>
            </a:xfrm>
            <a:custGeom>
              <a:rect b="b" l="l" r="r" t="t"/>
              <a:pathLst>
                <a:path extrusionOk="0" h="648" w="688">
                  <a:moveTo>
                    <a:pt x="202" y="1"/>
                  </a:moveTo>
                  <a:lnTo>
                    <a:pt x="121" y="81"/>
                  </a:lnTo>
                  <a:lnTo>
                    <a:pt x="41" y="203"/>
                  </a:lnTo>
                  <a:lnTo>
                    <a:pt x="0" y="324"/>
                  </a:lnTo>
                  <a:lnTo>
                    <a:pt x="41" y="445"/>
                  </a:lnTo>
                  <a:lnTo>
                    <a:pt x="121" y="567"/>
                  </a:lnTo>
                  <a:lnTo>
                    <a:pt x="202" y="647"/>
                  </a:lnTo>
                  <a:lnTo>
                    <a:pt x="485" y="647"/>
                  </a:lnTo>
                  <a:lnTo>
                    <a:pt x="566" y="567"/>
                  </a:lnTo>
                  <a:lnTo>
                    <a:pt x="647" y="445"/>
                  </a:lnTo>
                  <a:lnTo>
                    <a:pt x="687" y="324"/>
                  </a:lnTo>
                  <a:lnTo>
                    <a:pt x="647" y="203"/>
                  </a:lnTo>
                  <a:lnTo>
                    <a:pt x="566" y="81"/>
                  </a:lnTo>
                  <a:lnTo>
                    <a:pt x="48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24"/>
            <p:cNvSpPr/>
            <p:nvPr/>
          </p:nvSpPr>
          <p:spPr>
            <a:xfrm>
              <a:off x="5630300" y="4029900"/>
              <a:ext cx="17200" cy="16200"/>
            </a:xfrm>
            <a:custGeom>
              <a:rect b="b" l="l" r="r" t="t"/>
              <a:pathLst>
                <a:path extrusionOk="0" h="648" w="688">
                  <a:moveTo>
                    <a:pt x="202" y="1"/>
                  </a:moveTo>
                  <a:lnTo>
                    <a:pt x="121" y="82"/>
                  </a:lnTo>
                  <a:lnTo>
                    <a:pt x="41" y="203"/>
                  </a:lnTo>
                  <a:lnTo>
                    <a:pt x="0" y="324"/>
                  </a:lnTo>
                  <a:lnTo>
                    <a:pt x="41" y="446"/>
                  </a:lnTo>
                  <a:lnTo>
                    <a:pt x="121" y="567"/>
                  </a:lnTo>
                  <a:lnTo>
                    <a:pt x="202" y="648"/>
                  </a:lnTo>
                  <a:lnTo>
                    <a:pt x="485" y="648"/>
                  </a:lnTo>
                  <a:lnTo>
                    <a:pt x="566" y="567"/>
                  </a:lnTo>
                  <a:lnTo>
                    <a:pt x="647" y="446"/>
                  </a:lnTo>
                  <a:lnTo>
                    <a:pt x="687" y="324"/>
                  </a:lnTo>
                  <a:lnTo>
                    <a:pt x="647" y="203"/>
                  </a:lnTo>
                  <a:lnTo>
                    <a:pt x="566" y="82"/>
                  </a:lnTo>
                  <a:lnTo>
                    <a:pt x="48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24"/>
            <p:cNvSpPr/>
            <p:nvPr/>
          </p:nvSpPr>
          <p:spPr>
            <a:xfrm>
              <a:off x="5630300" y="4183525"/>
              <a:ext cx="17200" cy="16200"/>
            </a:xfrm>
            <a:custGeom>
              <a:rect b="b" l="l" r="r" t="t"/>
              <a:pathLst>
                <a:path extrusionOk="0" h="648" w="688">
                  <a:moveTo>
                    <a:pt x="202" y="1"/>
                  </a:moveTo>
                  <a:lnTo>
                    <a:pt x="121" y="82"/>
                  </a:lnTo>
                  <a:lnTo>
                    <a:pt x="41" y="203"/>
                  </a:lnTo>
                  <a:lnTo>
                    <a:pt x="0" y="324"/>
                  </a:lnTo>
                  <a:lnTo>
                    <a:pt x="41" y="446"/>
                  </a:lnTo>
                  <a:lnTo>
                    <a:pt x="121" y="567"/>
                  </a:lnTo>
                  <a:lnTo>
                    <a:pt x="202" y="648"/>
                  </a:lnTo>
                  <a:lnTo>
                    <a:pt x="485" y="648"/>
                  </a:lnTo>
                  <a:lnTo>
                    <a:pt x="566" y="567"/>
                  </a:lnTo>
                  <a:lnTo>
                    <a:pt x="647" y="446"/>
                  </a:lnTo>
                  <a:lnTo>
                    <a:pt x="687" y="324"/>
                  </a:lnTo>
                  <a:lnTo>
                    <a:pt x="647" y="203"/>
                  </a:lnTo>
                  <a:lnTo>
                    <a:pt x="566" y="82"/>
                  </a:lnTo>
                  <a:lnTo>
                    <a:pt x="48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24"/>
            <p:cNvSpPr/>
            <p:nvPr/>
          </p:nvSpPr>
          <p:spPr>
            <a:xfrm>
              <a:off x="5630300" y="4337175"/>
              <a:ext cx="17200" cy="16175"/>
            </a:xfrm>
            <a:custGeom>
              <a:rect b="b" l="l" r="r" t="t"/>
              <a:pathLst>
                <a:path extrusionOk="0" h="647" w="688">
                  <a:moveTo>
                    <a:pt x="202" y="0"/>
                  </a:moveTo>
                  <a:lnTo>
                    <a:pt x="121" y="81"/>
                  </a:lnTo>
                  <a:lnTo>
                    <a:pt x="41" y="202"/>
                  </a:lnTo>
                  <a:lnTo>
                    <a:pt x="0" y="324"/>
                  </a:lnTo>
                  <a:lnTo>
                    <a:pt x="41" y="445"/>
                  </a:lnTo>
                  <a:lnTo>
                    <a:pt x="121" y="566"/>
                  </a:lnTo>
                  <a:lnTo>
                    <a:pt x="202" y="607"/>
                  </a:lnTo>
                  <a:lnTo>
                    <a:pt x="364" y="647"/>
                  </a:lnTo>
                  <a:lnTo>
                    <a:pt x="485" y="607"/>
                  </a:lnTo>
                  <a:lnTo>
                    <a:pt x="566" y="566"/>
                  </a:lnTo>
                  <a:lnTo>
                    <a:pt x="647" y="445"/>
                  </a:lnTo>
                  <a:lnTo>
                    <a:pt x="687" y="324"/>
                  </a:lnTo>
                  <a:lnTo>
                    <a:pt x="647" y="202"/>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24"/>
            <p:cNvSpPr/>
            <p:nvPr/>
          </p:nvSpPr>
          <p:spPr>
            <a:xfrm>
              <a:off x="5630300" y="4490800"/>
              <a:ext cx="17200" cy="16200"/>
            </a:xfrm>
            <a:custGeom>
              <a:rect b="b" l="l" r="r" t="t"/>
              <a:pathLst>
                <a:path extrusionOk="0" h="648" w="688">
                  <a:moveTo>
                    <a:pt x="202" y="0"/>
                  </a:moveTo>
                  <a:lnTo>
                    <a:pt x="121" y="81"/>
                  </a:lnTo>
                  <a:lnTo>
                    <a:pt x="41" y="202"/>
                  </a:lnTo>
                  <a:lnTo>
                    <a:pt x="0" y="324"/>
                  </a:lnTo>
                  <a:lnTo>
                    <a:pt x="41" y="445"/>
                  </a:lnTo>
                  <a:lnTo>
                    <a:pt x="121" y="566"/>
                  </a:lnTo>
                  <a:lnTo>
                    <a:pt x="202" y="607"/>
                  </a:lnTo>
                  <a:lnTo>
                    <a:pt x="364" y="647"/>
                  </a:lnTo>
                  <a:lnTo>
                    <a:pt x="485" y="607"/>
                  </a:lnTo>
                  <a:lnTo>
                    <a:pt x="566" y="566"/>
                  </a:lnTo>
                  <a:lnTo>
                    <a:pt x="647" y="445"/>
                  </a:lnTo>
                  <a:lnTo>
                    <a:pt x="687" y="324"/>
                  </a:lnTo>
                  <a:lnTo>
                    <a:pt x="647" y="202"/>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24"/>
            <p:cNvSpPr/>
            <p:nvPr/>
          </p:nvSpPr>
          <p:spPr>
            <a:xfrm>
              <a:off x="5630300" y="4644425"/>
              <a:ext cx="17200" cy="16200"/>
            </a:xfrm>
            <a:custGeom>
              <a:rect b="b" l="l" r="r" t="t"/>
              <a:pathLst>
                <a:path extrusionOk="0" h="648" w="688">
                  <a:moveTo>
                    <a:pt x="202" y="0"/>
                  </a:moveTo>
                  <a:lnTo>
                    <a:pt x="121" y="81"/>
                  </a:lnTo>
                  <a:lnTo>
                    <a:pt x="41" y="203"/>
                  </a:lnTo>
                  <a:lnTo>
                    <a:pt x="0" y="324"/>
                  </a:lnTo>
                  <a:lnTo>
                    <a:pt x="41" y="445"/>
                  </a:lnTo>
                  <a:lnTo>
                    <a:pt x="121" y="566"/>
                  </a:lnTo>
                  <a:lnTo>
                    <a:pt x="202" y="607"/>
                  </a:lnTo>
                  <a:lnTo>
                    <a:pt x="364" y="647"/>
                  </a:lnTo>
                  <a:lnTo>
                    <a:pt x="485" y="607"/>
                  </a:lnTo>
                  <a:lnTo>
                    <a:pt x="566" y="566"/>
                  </a:lnTo>
                  <a:lnTo>
                    <a:pt x="647" y="445"/>
                  </a:lnTo>
                  <a:lnTo>
                    <a:pt x="687" y="324"/>
                  </a:lnTo>
                  <a:lnTo>
                    <a:pt x="647" y="203"/>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24"/>
            <p:cNvSpPr/>
            <p:nvPr/>
          </p:nvSpPr>
          <p:spPr>
            <a:xfrm>
              <a:off x="5499900" y="2800875"/>
              <a:ext cx="16200" cy="17200"/>
            </a:xfrm>
            <a:custGeom>
              <a:rect b="b" l="l" r="r" t="t"/>
              <a:pathLst>
                <a:path extrusionOk="0" h="688" w="648">
                  <a:moveTo>
                    <a:pt x="324" y="0"/>
                  </a:moveTo>
                  <a:lnTo>
                    <a:pt x="203" y="41"/>
                  </a:lnTo>
                  <a:lnTo>
                    <a:pt x="82" y="81"/>
                  </a:lnTo>
                  <a:lnTo>
                    <a:pt x="41" y="203"/>
                  </a:lnTo>
                  <a:lnTo>
                    <a:pt x="1" y="324"/>
                  </a:lnTo>
                  <a:lnTo>
                    <a:pt x="41" y="445"/>
                  </a:lnTo>
                  <a:lnTo>
                    <a:pt x="82" y="566"/>
                  </a:lnTo>
                  <a:lnTo>
                    <a:pt x="203" y="647"/>
                  </a:lnTo>
                  <a:lnTo>
                    <a:pt x="324" y="688"/>
                  </a:lnTo>
                  <a:lnTo>
                    <a:pt x="445" y="647"/>
                  </a:lnTo>
                  <a:lnTo>
                    <a:pt x="567" y="566"/>
                  </a:lnTo>
                  <a:lnTo>
                    <a:pt x="648" y="445"/>
                  </a:lnTo>
                  <a:lnTo>
                    <a:pt x="648" y="324"/>
                  </a:lnTo>
                  <a:lnTo>
                    <a:pt x="648" y="203"/>
                  </a:lnTo>
                  <a:lnTo>
                    <a:pt x="567" y="81"/>
                  </a:lnTo>
                  <a:lnTo>
                    <a:pt x="445" y="41"/>
                  </a:lnTo>
                  <a:lnTo>
                    <a:pt x="32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24"/>
            <p:cNvSpPr/>
            <p:nvPr/>
          </p:nvSpPr>
          <p:spPr>
            <a:xfrm>
              <a:off x="5499900" y="2954500"/>
              <a:ext cx="16200" cy="16200"/>
            </a:xfrm>
            <a:custGeom>
              <a:rect b="b" l="l" r="r" t="t"/>
              <a:pathLst>
                <a:path extrusionOk="0" h="648" w="648">
                  <a:moveTo>
                    <a:pt x="324" y="1"/>
                  </a:moveTo>
                  <a:lnTo>
                    <a:pt x="203" y="41"/>
                  </a:lnTo>
                  <a:lnTo>
                    <a:pt x="82" y="82"/>
                  </a:lnTo>
                  <a:lnTo>
                    <a:pt x="41" y="203"/>
                  </a:lnTo>
                  <a:lnTo>
                    <a:pt x="1" y="324"/>
                  </a:lnTo>
                  <a:lnTo>
                    <a:pt x="41" y="445"/>
                  </a:lnTo>
                  <a:lnTo>
                    <a:pt x="82" y="567"/>
                  </a:lnTo>
                  <a:lnTo>
                    <a:pt x="203" y="648"/>
                  </a:lnTo>
                  <a:lnTo>
                    <a:pt x="445" y="648"/>
                  </a:lnTo>
                  <a:lnTo>
                    <a:pt x="567" y="567"/>
                  </a:lnTo>
                  <a:lnTo>
                    <a:pt x="648" y="445"/>
                  </a:lnTo>
                  <a:lnTo>
                    <a:pt x="648" y="324"/>
                  </a:lnTo>
                  <a:lnTo>
                    <a:pt x="648" y="203"/>
                  </a:lnTo>
                  <a:lnTo>
                    <a:pt x="567" y="82"/>
                  </a:lnTo>
                  <a:lnTo>
                    <a:pt x="445"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24"/>
            <p:cNvSpPr/>
            <p:nvPr/>
          </p:nvSpPr>
          <p:spPr>
            <a:xfrm>
              <a:off x="5499900" y="3108125"/>
              <a:ext cx="16200" cy="16200"/>
            </a:xfrm>
            <a:custGeom>
              <a:rect b="b" l="l" r="r" t="t"/>
              <a:pathLst>
                <a:path extrusionOk="0" h="648" w="648">
                  <a:moveTo>
                    <a:pt x="324" y="1"/>
                  </a:moveTo>
                  <a:lnTo>
                    <a:pt x="203" y="41"/>
                  </a:lnTo>
                  <a:lnTo>
                    <a:pt x="82" y="82"/>
                  </a:lnTo>
                  <a:lnTo>
                    <a:pt x="41" y="203"/>
                  </a:lnTo>
                  <a:lnTo>
                    <a:pt x="1" y="324"/>
                  </a:lnTo>
                  <a:lnTo>
                    <a:pt x="41" y="446"/>
                  </a:lnTo>
                  <a:lnTo>
                    <a:pt x="82" y="567"/>
                  </a:lnTo>
                  <a:lnTo>
                    <a:pt x="203" y="648"/>
                  </a:lnTo>
                  <a:lnTo>
                    <a:pt x="445" y="648"/>
                  </a:lnTo>
                  <a:lnTo>
                    <a:pt x="567" y="567"/>
                  </a:lnTo>
                  <a:lnTo>
                    <a:pt x="648" y="446"/>
                  </a:lnTo>
                  <a:lnTo>
                    <a:pt x="648" y="324"/>
                  </a:lnTo>
                  <a:lnTo>
                    <a:pt x="648" y="203"/>
                  </a:lnTo>
                  <a:lnTo>
                    <a:pt x="567" y="82"/>
                  </a:lnTo>
                  <a:lnTo>
                    <a:pt x="445"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24"/>
            <p:cNvSpPr/>
            <p:nvPr/>
          </p:nvSpPr>
          <p:spPr>
            <a:xfrm>
              <a:off x="5499900" y="3261750"/>
              <a:ext cx="16200" cy="16200"/>
            </a:xfrm>
            <a:custGeom>
              <a:rect b="b" l="l" r="r" t="t"/>
              <a:pathLst>
                <a:path extrusionOk="0" h="648" w="648">
                  <a:moveTo>
                    <a:pt x="324" y="1"/>
                  </a:moveTo>
                  <a:lnTo>
                    <a:pt x="203" y="41"/>
                  </a:lnTo>
                  <a:lnTo>
                    <a:pt x="82" y="82"/>
                  </a:lnTo>
                  <a:lnTo>
                    <a:pt x="41" y="203"/>
                  </a:lnTo>
                  <a:lnTo>
                    <a:pt x="1" y="324"/>
                  </a:lnTo>
                  <a:lnTo>
                    <a:pt x="41" y="446"/>
                  </a:lnTo>
                  <a:lnTo>
                    <a:pt x="82" y="567"/>
                  </a:lnTo>
                  <a:lnTo>
                    <a:pt x="203" y="648"/>
                  </a:lnTo>
                  <a:lnTo>
                    <a:pt x="445" y="648"/>
                  </a:lnTo>
                  <a:lnTo>
                    <a:pt x="567" y="567"/>
                  </a:lnTo>
                  <a:lnTo>
                    <a:pt x="648" y="446"/>
                  </a:lnTo>
                  <a:lnTo>
                    <a:pt x="648" y="324"/>
                  </a:lnTo>
                  <a:lnTo>
                    <a:pt x="648" y="203"/>
                  </a:lnTo>
                  <a:lnTo>
                    <a:pt x="567" y="82"/>
                  </a:lnTo>
                  <a:lnTo>
                    <a:pt x="445"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24"/>
            <p:cNvSpPr/>
            <p:nvPr/>
          </p:nvSpPr>
          <p:spPr>
            <a:xfrm>
              <a:off x="5499900" y="3415400"/>
              <a:ext cx="16200" cy="16175"/>
            </a:xfrm>
            <a:custGeom>
              <a:rect b="b" l="l" r="r" t="t"/>
              <a:pathLst>
                <a:path extrusionOk="0" h="647" w="648">
                  <a:moveTo>
                    <a:pt x="203" y="0"/>
                  </a:moveTo>
                  <a:lnTo>
                    <a:pt x="82" y="81"/>
                  </a:lnTo>
                  <a:lnTo>
                    <a:pt x="41" y="202"/>
                  </a:lnTo>
                  <a:lnTo>
                    <a:pt x="1" y="324"/>
                  </a:lnTo>
                  <a:lnTo>
                    <a:pt x="41" y="445"/>
                  </a:lnTo>
                  <a:lnTo>
                    <a:pt x="82" y="566"/>
                  </a:lnTo>
                  <a:lnTo>
                    <a:pt x="203" y="647"/>
                  </a:lnTo>
                  <a:lnTo>
                    <a:pt x="445" y="64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24"/>
            <p:cNvSpPr/>
            <p:nvPr/>
          </p:nvSpPr>
          <p:spPr>
            <a:xfrm>
              <a:off x="5499900" y="3569025"/>
              <a:ext cx="16200" cy="16200"/>
            </a:xfrm>
            <a:custGeom>
              <a:rect b="b" l="l" r="r" t="t"/>
              <a:pathLst>
                <a:path extrusionOk="0" h="648" w="648">
                  <a:moveTo>
                    <a:pt x="203" y="0"/>
                  </a:moveTo>
                  <a:lnTo>
                    <a:pt x="82" y="81"/>
                  </a:lnTo>
                  <a:lnTo>
                    <a:pt x="41" y="202"/>
                  </a:lnTo>
                  <a:lnTo>
                    <a:pt x="1" y="324"/>
                  </a:lnTo>
                  <a:lnTo>
                    <a:pt x="41" y="445"/>
                  </a:lnTo>
                  <a:lnTo>
                    <a:pt x="82" y="566"/>
                  </a:lnTo>
                  <a:lnTo>
                    <a:pt x="203" y="647"/>
                  </a:lnTo>
                  <a:lnTo>
                    <a:pt x="445" y="64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24"/>
            <p:cNvSpPr/>
            <p:nvPr/>
          </p:nvSpPr>
          <p:spPr>
            <a:xfrm>
              <a:off x="5499900" y="3722650"/>
              <a:ext cx="16200" cy="16200"/>
            </a:xfrm>
            <a:custGeom>
              <a:rect b="b" l="l" r="r" t="t"/>
              <a:pathLst>
                <a:path extrusionOk="0" h="648" w="648">
                  <a:moveTo>
                    <a:pt x="203" y="0"/>
                  </a:moveTo>
                  <a:lnTo>
                    <a:pt x="82" y="81"/>
                  </a:lnTo>
                  <a:lnTo>
                    <a:pt x="41" y="203"/>
                  </a:lnTo>
                  <a:lnTo>
                    <a:pt x="1" y="324"/>
                  </a:lnTo>
                  <a:lnTo>
                    <a:pt x="41" y="445"/>
                  </a:lnTo>
                  <a:lnTo>
                    <a:pt x="82" y="566"/>
                  </a:lnTo>
                  <a:lnTo>
                    <a:pt x="203" y="647"/>
                  </a:lnTo>
                  <a:lnTo>
                    <a:pt x="445" y="647"/>
                  </a:lnTo>
                  <a:lnTo>
                    <a:pt x="567" y="566"/>
                  </a:lnTo>
                  <a:lnTo>
                    <a:pt x="648" y="445"/>
                  </a:lnTo>
                  <a:lnTo>
                    <a:pt x="648" y="324"/>
                  </a:lnTo>
                  <a:lnTo>
                    <a:pt x="648" y="203"/>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24"/>
            <p:cNvSpPr/>
            <p:nvPr/>
          </p:nvSpPr>
          <p:spPr>
            <a:xfrm>
              <a:off x="5499900" y="3876275"/>
              <a:ext cx="16200" cy="16200"/>
            </a:xfrm>
            <a:custGeom>
              <a:rect b="b" l="l" r="r" t="t"/>
              <a:pathLst>
                <a:path extrusionOk="0" h="648" w="648">
                  <a:moveTo>
                    <a:pt x="203" y="1"/>
                  </a:moveTo>
                  <a:lnTo>
                    <a:pt x="82" y="81"/>
                  </a:lnTo>
                  <a:lnTo>
                    <a:pt x="41" y="203"/>
                  </a:lnTo>
                  <a:lnTo>
                    <a:pt x="1" y="324"/>
                  </a:lnTo>
                  <a:lnTo>
                    <a:pt x="41" y="445"/>
                  </a:lnTo>
                  <a:lnTo>
                    <a:pt x="82" y="567"/>
                  </a:lnTo>
                  <a:lnTo>
                    <a:pt x="203" y="647"/>
                  </a:lnTo>
                  <a:lnTo>
                    <a:pt x="445" y="647"/>
                  </a:lnTo>
                  <a:lnTo>
                    <a:pt x="567" y="567"/>
                  </a:lnTo>
                  <a:lnTo>
                    <a:pt x="648" y="445"/>
                  </a:lnTo>
                  <a:lnTo>
                    <a:pt x="648" y="324"/>
                  </a:lnTo>
                  <a:lnTo>
                    <a:pt x="648" y="203"/>
                  </a:lnTo>
                  <a:lnTo>
                    <a:pt x="567" y="81"/>
                  </a:lnTo>
                  <a:lnTo>
                    <a:pt x="44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24"/>
            <p:cNvSpPr/>
            <p:nvPr/>
          </p:nvSpPr>
          <p:spPr>
            <a:xfrm>
              <a:off x="5499900" y="4029900"/>
              <a:ext cx="16200" cy="16200"/>
            </a:xfrm>
            <a:custGeom>
              <a:rect b="b" l="l" r="r" t="t"/>
              <a:pathLst>
                <a:path extrusionOk="0" h="648" w="648">
                  <a:moveTo>
                    <a:pt x="203" y="1"/>
                  </a:moveTo>
                  <a:lnTo>
                    <a:pt x="82" y="82"/>
                  </a:lnTo>
                  <a:lnTo>
                    <a:pt x="41" y="203"/>
                  </a:lnTo>
                  <a:lnTo>
                    <a:pt x="1" y="324"/>
                  </a:lnTo>
                  <a:lnTo>
                    <a:pt x="41" y="446"/>
                  </a:lnTo>
                  <a:lnTo>
                    <a:pt x="82" y="567"/>
                  </a:lnTo>
                  <a:lnTo>
                    <a:pt x="203" y="648"/>
                  </a:lnTo>
                  <a:lnTo>
                    <a:pt x="445" y="648"/>
                  </a:lnTo>
                  <a:lnTo>
                    <a:pt x="567" y="567"/>
                  </a:lnTo>
                  <a:lnTo>
                    <a:pt x="648" y="446"/>
                  </a:lnTo>
                  <a:lnTo>
                    <a:pt x="648" y="324"/>
                  </a:lnTo>
                  <a:lnTo>
                    <a:pt x="648" y="203"/>
                  </a:lnTo>
                  <a:lnTo>
                    <a:pt x="567" y="82"/>
                  </a:lnTo>
                  <a:lnTo>
                    <a:pt x="44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24"/>
            <p:cNvSpPr/>
            <p:nvPr/>
          </p:nvSpPr>
          <p:spPr>
            <a:xfrm>
              <a:off x="5499900" y="4183525"/>
              <a:ext cx="16200" cy="16200"/>
            </a:xfrm>
            <a:custGeom>
              <a:rect b="b" l="l" r="r" t="t"/>
              <a:pathLst>
                <a:path extrusionOk="0" h="648" w="648">
                  <a:moveTo>
                    <a:pt x="203" y="1"/>
                  </a:moveTo>
                  <a:lnTo>
                    <a:pt x="82" y="82"/>
                  </a:lnTo>
                  <a:lnTo>
                    <a:pt x="41" y="203"/>
                  </a:lnTo>
                  <a:lnTo>
                    <a:pt x="1" y="324"/>
                  </a:lnTo>
                  <a:lnTo>
                    <a:pt x="41" y="446"/>
                  </a:lnTo>
                  <a:lnTo>
                    <a:pt x="82" y="567"/>
                  </a:lnTo>
                  <a:lnTo>
                    <a:pt x="203" y="648"/>
                  </a:lnTo>
                  <a:lnTo>
                    <a:pt x="445" y="648"/>
                  </a:lnTo>
                  <a:lnTo>
                    <a:pt x="567" y="567"/>
                  </a:lnTo>
                  <a:lnTo>
                    <a:pt x="648" y="446"/>
                  </a:lnTo>
                  <a:lnTo>
                    <a:pt x="648" y="324"/>
                  </a:lnTo>
                  <a:lnTo>
                    <a:pt x="648" y="203"/>
                  </a:lnTo>
                  <a:lnTo>
                    <a:pt x="567" y="82"/>
                  </a:lnTo>
                  <a:lnTo>
                    <a:pt x="44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24"/>
            <p:cNvSpPr/>
            <p:nvPr/>
          </p:nvSpPr>
          <p:spPr>
            <a:xfrm>
              <a:off x="5499900" y="4337175"/>
              <a:ext cx="16200" cy="16175"/>
            </a:xfrm>
            <a:custGeom>
              <a:rect b="b" l="l" r="r" t="t"/>
              <a:pathLst>
                <a:path extrusionOk="0" h="647" w="648">
                  <a:moveTo>
                    <a:pt x="203" y="0"/>
                  </a:moveTo>
                  <a:lnTo>
                    <a:pt x="82" y="81"/>
                  </a:lnTo>
                  <a:lnTo>
                    <a:pt x="41" y="202"/>
                  </a:lnTo>
                  <a:lnTo>
                    <a:pt x="1" y="324"/>
                  </a:lnTo>
                  <a:lnTo>
                    <a:pt x="41" y="445"/>
                  </a:lnTo>
                  <a:lnTo>
                    <a:pt x="82" y="566"/>
                  </a:lnTo>
                  <a:lnTo>
                    <a:pt x="203" y="607"/>
                  </a:lnTo>
                  <a:lnTo>
                    <a:pt x="324" y="647"/>
                  </a:lnTo>
                  <a:lnTo>
                    <a:pt x="445" y="60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24"/>
            <p:cNvSpPr/>
            <p:nvPr/>
          </p:nvSpPr>
          <p:spPr>
            <a:xfrm>
              <a:off x="5499900" y="4490800"/>
              <a:ext cx="16200" cy="16200"/>
            </a:xfrm>
            <a:custGeom>
              <a:rect b="b" l="l" r="r" t="t"/>
              <a:pathLst>
                <a:path extrusionOk="0" h="648" w="648">
                  <a:moveTo>
                    <a:pt x="203" y="0"/>
                  </a:moveTo>
                  <a:lnTo>
                    <a:pt x="82" y="81"/>
                  </a:lnTo>
                  <a:lnTo>
                    <a:pt x="41" y="202"/>
                  </a:lnTo>
                  <a:lnTo>
                    <a:pt x="1" y="324"/>
                  </a:lnTo>
                  <a:lnTo>
                    <a:pt x="41" y="445"/>
                  </a:lnTo>
                  <a:lnTo>
                    <a:pt x="82" y="566"/>
                  </a:lnTo>
                  <a:lnTo>
                    <a:pt x="203" y="607"/>
                  </a:lnTo>
                  <a:lnTo>
                    <a:pt x="324" y="647"/>
                  </a:lnTo>
                  <a:lnTo>
                    <a:pt x="445" y="60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24"/>
            <p:cNvSpPr/>
            <p:nvPr/>
          </p:nvSpPr>
          <p:spPr>
            <a:xfrm>
              <a:off x="5499900" y="4644425"/>
              <a:ext cx="16200" cy="16200"/>
            </a:xfrm>
            <a:custGeom>
              <a:rect b="b" l="l" r="r" t="t"/>
              <a:pathLst>
                <a:path extrusionOk="0" h="648" w="648">
                  <a:moveTo>
                    <a:pt x="203" y="0"/>
                  </a:moveTo>
                  <a:lnTo>
                    <a:pt x="82" y="81"/>
                  </a:lnTo>
                  <a:lnTo>
                    <a:pt x="41" y="203"/>
                  </a:lnTo>
                  <a:lnTo>
                    <a:pt x="1" y="324"/>
                  </a:lnTo>
                  <a:lnTo>
                    <a:pt x="41" y="445"/>
                  </a:lnTo>
                  <a:lnTo>
                    <a:pt x="82" y="566"/>
                  </a:lnTo>
                  <a:lnTo>
                    <a:pt x="203" y="607"/>
                  </a:lnTo>
                  <a:lnTo>
                    <a:pt x="324" y="647"/>
                  </a:lnTo>
                  <a:lnTo>
                    <a:pt x="445" y="607"/>
                  </a:lnTo>
                  <a:lnTo>
                    <a:pt x="567" y="566"/>
                  </a:lnTo>
                  <a:lnTo>
                    <a:pt x="648" y="445"/>
                  </a:lnTo>
                  <a:lnTo>
                    <a:pt x="648" y="324"/>
                  </a:lnTo>
                  <a:lnTo>
                    <a:pt x="648" y="203"/>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24"/>
            <p:cNvSpPr/>
            <p:nvPr/>
          </p:nvSpPr>
          <p:spPr>
            <a:xfrm>
              <a:off x="5368525" y="4490800"/>
              <a:ext cx="17200" cy="16200"/>
            </a:xfrm>
            <a:custGeom>
              <a:rect b="b" l="l" r="r" t="t"/>
              <a:pathLst>
                <a:path extrusionOk="0" h="648" w="688">
                  <a:moveTo>
                    <a:pt x="202" y="0"/>
                  </a:moveTo>
                  <a:lnTo>
                    <a:pt x="121" y="81"/>
                  </a:lnTo>
                  <a:lnTo>
                    <a:pt x="40" y="202"/>
                  </a:lnTo>
                  <a:lnTo>
                    <a:pt x="0" y="324"/>
                  </a:lnTo>
                  <a:lnTo>
                    <a:pt x="40" y="445"/>
                  </a:lnTo>
                  <a:lnTo>
                    <a:pt x="121" y="566"/>
                  </a:lnTo>
                  <a:lnTo>
                    <a:pt x="202" y="607"/>
                  </a:lnTo>
                  <a:lnTo>
                    <a:pt x="364" y="647"/>
                  </a:lnTo>
                  <a:lnTo>
                    <a:pt x="485" y="607"/>
                  </a:lnTo>
                  <a:lnTo>
                    <a:pt x="606" y="566"/>
                  </a:lnTo>
                  <a:lnTo>
                    <a:pt x="647" y="445"/>
                  </a:lnTo>
                  <a:lnTo>
                    <a:pt x="687" y="324"/>
                  </a:lnTo>
                  <a:lnTo>
                    <a:pt x="647" y="202"/>
                  </a:lnTo>
                  <a:lnTo>
                    <a:pt x="60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24"/>
            <p:cNvSpPr/>
            <p:nvPr/>
          </p:nvSpPr>
          <p:spPr>
            <a:xfrm>
              <a:off x="5368525" y="4644425"/>
              <a:ext cx="17200" cy="16200"/>
            </a:xfrm>
            <a:custGeom>
              <a:rect b="b" l="l" r="r" t="t"/>
              <a:pathLst>
                <a:path extrusionOk="0" h="648" w="688">
                  <a:moveTo>
                    <a:pt x="202" y="0"/>
                  </a:moveTo>
                  <a:lnTo>
                    <a:pt x="121" y="81"/>
                  </a:lnTo>
                  <a:lnTo>
                    <a:pt x="40" y="203"/>
                  </a:lnTo>
                  <a:lnTo>
                    <a:pt x="0" y="324"/>
                  </a:lnTo>
                  <a:lnTo>
                    <a:pt x="40" y="445"/>
                  </a:lnTo>
                  <a:lnTo>
                    <a:pt x="121" y="566"/>
                  </a:lnTo>
                  <a:lnTo>
                    <a:pt x="202" y="607"/>
                  </a:lnTo>
                  <a:lnTo>
                    <a:pt x="364" y="647"/>
                  </a:lnTo>
                  <a:lnTo>
                    <a:pt x="485" y="607"/>
                  </a:lnTo>
                  <a:lnTo>
                    <a:pt x="606" y="566"/>
                  </a:lnTo>
                  <a:lnTo>
                    <a:pt x="647" y="445"/>
                  </a:lnTo>
                  <a:lnTo>
                    <a:pt x="687" y="324"/>
                  </a:lnTo>
                  <a:lnTo>
                    <a:pt x="647" y="203"/>
                  </a:lnTo>
                  <a:lnTo>
                    <a:pt x="60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24"/>
            <p:cNvSpPr/>
            <p:nvPr/>
          </p:nvSpPr>
          <p:spPr>
            <a:xfrm>
              <a:off x="5238125" y="4490800"/>
              <a:ext cx="16200" cy="16200"/>
            </a:xfrm>
            <a:custGeom>
              <a:rect b="b" l="l" r="r" t="t"/>
              <a:pathLst>
                <a:path extrusionOk="0" h="648" w="648">
                  <a:moveTo>
                    <a:pt x="203" y="0"/>
                  </a:moveTo>
                  <a:lnTo>
                    <a:pt x="82" y="81"/>
                  </a:lnTo>
                  <a:lnTo>
                    <a:pt x="41" y="202"/>
                  </a:lnTo>
                  <a:lnTo>
                    <a:pt x="1" y="324"/>
                  </a:lnTo>
                  <a:lnTo>
                    <a:pt x="41" y="445"/>
                  </a:lnTo>
                  <a:lnTo>
                    <a:pt x="82" y="566"/>
                  </a:lnTo>
                  <a:lnTo>
                    <a:pt x="203" y="607"/>
                  </a:lnTo>
                  <a:lnTo>
                    <a:pt x="324" y="647"/>
                  </a:lnTo>
                  <a:lnTo>
                    <a:pt x="445" y="60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24"/>
            <p:cNvSpPr/>
            <p:nvPr/>
          </p:nvSpPr>
          <p:spPr>
            <a:xfrm>
              <a:off x="5238125" y="4644425"/>
              <a:ext cx="16200" cy="16200"/>
            </a:xfrm>
            <a:custGeom>
              <a:rect b="b" l="l" r="r" t="t"/>
              <a:pathLst>
                <a:path extrusionOk="0" h="648" w="648">
                  <a:moveTo>
                    <a:pt x="203" y="0"/>
                  </a:moveTo>
                  <a:lnTo>
                    <a:pt x="82" y="81"/>
                  </a:lnTo>
                  <a:lnTo>
                    <a:pt x="41" y="203"/>
                  </a:lnTo>
                  <a:lnTo>
                    <a:pt x="1" y="324"/>
                  </a:lnTo>
                  <a:lnTo>
                    <a:pt x="41" y="445"/>
                  </a:lnTo>
                  <a:lnTo>
                    <a:pt x="82" y="566"/>
                  </a:lnTo>
                  <a:lnTo>
                    <a:pt x="203" y="607"/>
                  </a:lnTo>
                  <a:lnTo>
                    <a:pt x="324" y="647"/>
                  </a:lnTo>
                  <a:lnTo>
                    <a:pt x="445" y="607"/>
                  </a:lnTo>
                  <a:lnTo>
                    <a:pt x="567" y="566"/>
                  </a:lnTo>
                  <a:lnTo>
                    <a:pt x="648" y="445"/>
                  </a:lnTo>
                  <a:lnTo>
                    <a:pt x="648" y="324"/>
                  </a:lnTo>
                  <a:lnTo>
                    <a:pt x="648" y="203"/>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24"/>
            <p:cNvSpPr/>
            <p:nvPr/>
          </p:nvSpPr>
          <p:spPr>
            <a:xfrm>
              <a:off x="4452800" y="4490800"/>
              <a:ext cx="17200" cy="16200"/>
            </a:xfrm>
            <a:custGeom>
              <a:rect b="b" l="l" r="r" t="t"/>
              <a:pathLst>
                <a:path extrusionOk="0" h="648" w="688">
                  <a:moveTo>
                    <a:pt x="203" y="0"/>
                  </a:moveTo>
                  <a:lnTo>
                    <a:pt x="82" y="81"/>
                  </a:lnTo>
                  <a:lnTo>
                    <a:pt x="41" y="202"/>
                  </a:lnTo>
                  <a:lnTo>
                    <a:pt x="1" y="324"/>
                  </a:lnTo>
                  <a:lnTo>
                    <a:pt x="41" y="445"/>
                  </a:lnTo>
                  <a:lnTo>
                    <a:pt x="82" y="566"/>
                  </a:lnTo>
                  <a:lnTo>
                    <a:pt x="203" y="607"/>
                  </a:lnTo>
                  <a:lnTo>
                    <a:pt x="324" y="647"/>
                  </a:lnTo>
                  <a:lnTo>
                    <a:pt x="486" y="607"/>
                  </a:lnTo>
                  <a:lnTo>
                    <a:pt x="567" y="566"/>
                  </a:lnTo>
                  <a:lnTo>
                    <a:pt x="648" y="445"/>
                  </a:lnTo>
                  <a:lnTo>
                    <a:pt x="688" y="324"/>
                  </a:lnTo>
                  <a:lnTo>
                    <a:pt x="648" y="202"/>
                  </a:lnTo>
                  <a:lnTo>
                    <a:pt x="56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24"/>
            <p:cNvSpPr/>
            <p:nvPr/>
          </p:nvSpPr>
          <p:spPr>
            <a:xfrm>
              <a:off x="4452800" y="4644425"/>
              <a:ext cx="17200" cy="16200"/>
            </a:xfrm>
            <a:custGeom>
              <a:rect b="b" l="l" r="r" t="t"/>
              <a:pathLst>
                <a:path extrusionOk="0" h="648" w="688">
                  <a:moveTo>
                    <a:pt x="203" y="0"/>
                  </a:moveTo>
                  <a:lnTo>
                    <a:pt x="82" y="81"/>
                  </a:lnTo>
                  <a:lnTo>
                    <a:pt x="41" y="203"/>
                  </a:lnTo>
                  <a:lnTo>
                    <a:pt x="1" y="324"/>
                  </a:lnTo>
                  <a:lnTo>
                    <a:pt x="41" y="445"/>
                  </a:lnTo>
                  <a:lnTo>
                    <a:pt x="82" y="566"/>
                  </a:lnTo>
                  <a:lnTo>
                    <a:pt x="203" y="607"/>
                  </a:lnTo>
                  <a:lnTo>
                    <a:pt x="324" y="647"/>
                  </a:lnTo>
                  <a:lnTo>
                    <a:pt x="486" y="607"/>
                  </a:lnTo>
                  <a:lnTo>
                    <a:pt x="567" y="566"/>
                  </a:lnTo>
                  <a:lnTo>
                    <a:pt x="648" y="445"/>
                  </a:lnTo>
                  <a:lnTo>
                    <a:pt x="688" y="324"/>
                  </a:lnTo>
                  <a:lnTo>
                    <a:pt x="648" y="203"/>
                  </a:lnTo>
                  <a:lnTo>
                    <a:pt x="56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15_2">
    <p:spTree>
      <p:nvGrpSpPr>
        <p:cNvPr id="2904" name="Shape 2904"/>
        <p:cNvGrpSpPr/>
        <p:nvPr/>
      </p:nvGrpSpPr>
      <p:grpSpPr>
        <a:xfrm>
          <a:off x="0" y="0"/>
          <a:ext cx="0" cy="0"/>
          <a:chOff x="0" y="0"/>
          <a:chExt cx="0" cy="0"/>
        </a:xfrm>
      </p:grpSpPr>
      <p:grpSp>
        <p:nvGrpSpPr>
          <p:cNvPr id="2905" name="Google Shape;2905;p25"/>
          <p:cNvGrpSpPr/>
          <p:nvPr/>
        </p:nvGrpSpPr>
        <p:grpSpPr>
          <a:xfrm rot="5400000">
            <a:off x="7194212" y="564705"/>
            <a:ext cx="3398914" cy="1239107"/>
            <a:chOff x="1783500" y="1511200"/>
            <a:chExt cx="1317000" cy="480125"/>
          </a:xfrm>
        </p:grpSpPr>
        <p:sp>
          <p:nvSpPr>
            <p:cNvPr id="2906" name="Google Shape;2906;p25"/>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25"/>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25"/>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25"/>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25"/>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25"/>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25"/>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25"/>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25"/>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25"/>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25"/>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25"/>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25"/>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25"/>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25"/>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25"/>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25"/>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25"/>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25"/>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25"/>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25"/>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25"/>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25"/>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25"/>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25"/>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25"/>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25"/>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25"/>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25"/>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25"/>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25"/>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25"/>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25"/>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25"/>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25"/>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25"/>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25"/>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25"/>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25"/>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25"/>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25"/>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25"/>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25"/>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25"/>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25"/>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25"/>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25"/>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25"/>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25"/>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25"/>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25"/>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25"/>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25"/>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25"/>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25"/>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25"/>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25"/>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25"/>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25"/>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25"/>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25"/>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25"/>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25"/>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25"/>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25"/>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25"/>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25"/>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25"/>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25"/>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25"/>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25"/>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25"/>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25"/>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25"/>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25"/>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25"/>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25"/>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25"/>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4" name="Google Shape;2984;p25"/>
          <p:cNvGrpSpPr/>
          <p:nvPr/>
        </p:nvGrpSpPr>
        <p:grpSpPr>
          <a:xfrm rot="5400000">
            <a:off x="-1697263" y="2211299"/>
            <a:ext cx="3398914" cy="1239107"/>
            <a:chOff x="1783500" y="1511200"/>
            <a:chExt cx="1317000" cy="480125"/>
          </a:xfrm>
        </p:grpSpPr>
        <p:sp>
          <p:nvSpPr>
            <p:cNvPr id="2985" name="Google Shape;2985;p25"/>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25"/>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25"/>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25"/>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25"/>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25"/>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25"/>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25"/>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25"/>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25"/>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25"/>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25"/>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25"/>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25"/>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25"/>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25"/>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25"/>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25"/>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25"/>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25"/>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25"/>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25"/>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25"/>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25"/>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25"/>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25"/>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25"/>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25"/>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25"/>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25"/>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25"/>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25"/>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25"/>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25"/>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25"/>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25"/>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25"/>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25"/>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25"/>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25"/>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25"/>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25"/>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25"/>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25"/>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25"/>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25"/>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25"/>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25"/>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25"/>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25"/>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25"/>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25"/>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25"/>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25"/>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25"/>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25"/>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25"/>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25"/>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25"/>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25"/>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25"/>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25"/>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25"/>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25"/>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25"/>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25"/>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25"/>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25"/>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25"/>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25"/>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25"/>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25"/>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25"/>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25"/>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25"/>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25"/>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25"/>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25"/>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63" name="Google Shape;3063;p25"/>
          <p:cNvSpPr txBox="1"/>
          <p:nvPr>
            <p:ph idx="1" type="subTitle"/>
          </p:nvPr>
        </p:nvSpPr>
        <p:spPr>
          <a:xfrm>
            <a:off x="1103925" y="3164829"/>
            <a:ext cx="2112300" cy="435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Poppins SemiBold"/>
              <a:buNone/>
              <a:defRPr sz="2100">
                <a:latin typeface="Raleway Black"/>
                <a:ea typeface="Raleway Black"/>
                <a:cs typeface="Raleway Black"/>
                <a:sym typeface="Raleway Black"/>
              </a:defRPr>
            </a:lvl1pPr>
            <a:lvl2pPr lvl="1" rtl="0">
              <a:spcBef>
                <a:spcPts val="0"/>
              </a:spcBef>
              <a:spcAft>
                <a:spcPts val="0"/>
              </a:spcAft>
              <a:buSzPts val="1800"/>
              <a:buFont typeface="Poppins SemiBold"/>
              <a:buNone/>
              <a:defRPr b="0" sz="1800">
                <a:latin typeface="Poppins SemiBold"/>
                <a:ea typeface="Poppins SemiBold"/>
                <a:cs typeface="Poppins SemiBold"/>
                <a:sym typeface="Poppins SemiBold"/>
              </a:defRPr>
            </a:lvl2pPr>
            <a:lvl3pPr lvl="2" rtl="0">
              <a:spcBef>
                <a:spcPts val="1600"/>
              </a:spcBef>
              <a:spcAft>
                <a:spcPts val="0"/>
              </a:spcAft>
              <a:buSzPts val="1800"/>
              <a:buFont typeface="Poppins SemiBold"/>
              <a:buNone/>
              <a:defRPr b="0" sz="1800">
                <a:latin typeface="Poppins SemiBold"/>
                <a:ea typeface="Poppins SemiBold"/>
                <a:cs typeface="Poppins SemiBold"/>
                <a:sym typeface="Poppins SemiBold"/>
              </a:defRPr>
            </a:lvl3pPr>
            <a:lvl4pPr lvl="3" rtl="0">
              <a:spcBef>
                <a:spcPts val="1600"/>
              </a:spcBef>
              <a:spcAft>
                <a:spcPts val="0"/>
              </a:spcAft>
              <a:buSzPts val="1800"/>
              <a:buFont typeface="Poppins SemiBold"/>
              <a:buNone/>
              <a:defRPr b="0" sz="1800">
                <a:latin typeface="Poppins SemiBold"/>
                <a:ea typeface="Poppins SemiBold"/>
                <a:cs typeface="Poppins SemiBold"/>
                <a:sym typeface="Poppins SemiBold"/>
              </a:defRPr>
            </a:lvl4pPr>
            <a:lvl5pPr lvl="4" rtl="0">
              <a:spcBef>
                <a:spcPts val="1600"/>
              </a:spcBef>
              <a:spcAft>
                <a:spcPts val="0"/>
              </a:spcAft>
              <a:buSzPts val="1800"/>
              <a:buFont typeface="Poppins SemiBold"/>
              <a:buNone/>
              <a:defRPr b="0" sz="1800">
                <a:latin typeface="Poppins SemiBold"/>
                <a:ea typeface="Poppins SemiBold"/>
                <a:cs typeface="Poppins SemiBold"/>
                <a:sym typeface="Poppins SemiBold"/>
              </a:defRPr>
            </a:lvl5pPr>
            <a:lvl6pPr lvl="5" rtl="0">
              <a:spcBef>
                <a:spcPts val="1600"/>
              </a:spcBef>
              <a:spcAft>
                <a:spcPts val="0"/>
              </a:spcAft>
              <a:buSzPts val="1800"/>
              <a:buFont typeface="Poppins SemiBold"/>
              <a:buNone/>
              <a:defRPr b="0" sz="1800">
                <a:latin typeface="Poppins SemiBold"/>
                <a:ea typeface="Poppins SemiBold"/>
                <a:cs typeface="Poppins SemiBold"/>
                <a:sym typeface="Poppins SemiBold"/>
              </a:defRPr>
            </a:lvl6pPr>
            <a:lvl7pPr lvl="6" rtl="0">
              <a:spcBef>
                <a:spcPts val="1600"/>
              </a:spcBef>
              <a:spcAft>
                <a:spcPts val="0"/>
              </a:spcAft>
              <a:buSzPts val="1800"/>
              <a:buFont typeface="Poppins SemiBold"/>
              <a:buNone/>
              <a:defRPr b="0" sz="1800">
                <a:latin typeface="Poppins SemiBold"/>
                <a:ea typeface="Poppins SemiBold"/>
                <a:cs typeface="Poppins SemiBold"/>
                <a:sym typeface="Poppins SemiBold"/>
              </a:defRPr>
            </a:lvl7pPr>
            <a:lvl8pPr lvl="7" rtl="0">
              <a:spcBef>
                <a:spcPts val="1600"/>
              </a:spcBef>
              <a:spcAft>
                <a:spcPts val="0"/>
              </a:spcAft>
              <a:buSzPts val="1800"/>
              <a:buFont typeface="Poppins SemiBold"/>
              <a:buNone/>
              <a:defRPr b="0" sz="1800">
                <a:latin typeface="Poppins SemiBold"/>
                <a:ea typeface="Poppins SemiBold"/>
                <a:cs typeface="Poppins SemiBold"/>
                <a:sym typeface="Poppins SemiBold"/>
              </a:defRPr>
            </a:lvl8pPr>
            <a:lvl9pPr lvl="8" rtl="0">
              <a:spcBef>
                <a:spcPts val="1600"/>
              </a:spcBef>
              <a:spcAft>
                <a:spcPts val="1600"/>
              </a:spcAft>
              <a:buSzPts val="1800"/>
              <a:buFont typeface="Poppins SemiBold"/>
              <a:buNone/>
              <a:defRPr b="0" sz="1800">
                <a:latin typeface="Poppins SemiBold"/>
                <a:ea typeface="Poppins SemiBold"/>
                <a:cs typeface="Poppins SemiBold"/>
                <a:sym typeface="Poppins SemiBold"/>
              </a:defRPr>
            </a:lvl9pPr>
          </a:lstStyle>
          <a:p/>
        </p:txBody>
      </p:sp>
      <p:sp>
        <p:nvSpPr>
          <p:cNvPr id="3064" name="Google Shape;3064;p25"/>
          <p:cNvSpPr txBox="1"/>
          <p:nvPr>
            <p:ph idx="2" type="subTitle"/>
          </p:nvPr>
        </p:nvSpPr>
        <p:spPr>
          <a:xfrm>
            <a:off x="3578100" y="3164829"/>
            <a:ext cx="2112300" cy="435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Poppins SemiBold"/>
              <a:buNone/>
              <a:defRPr sz="2100">
                <a:latin typeface="Raleway Black"/>
                <a:ea typeface="Raleway Black"/>
                <a:cs typeface="Raleway Black"/>
                <a:sym typeface="Raleway Black"/>
              </a:defRPr>
            </a:lvl1pPr>
            <a:lvl2pPr lvl="1" rtl="0">
              <a:spcBef>
                <a:spcPts val="0"/>
              </a:spcBef>
              <a:spcAft>
                <a:spcPts val="0"/>
              </a:spcAft>
              <a:buSzPts val="1800"/>
              <a:buFont typeface="Poppins SemiBold"/>
              <a:buNone/>
              <a:defRPr b="0" sz="1800">
                <a:latin typeface="Poppins SemiBold"/>
                <a:ea typeface="Poppins SemiBold"/>
                <a:cs typeface="Poppins SemiBold"/>
                <a:sym typeface="Poppins SemiBold"/>
              </a:defRPr>
            </a:lvl2pPr>
            <a:lvl3pPr lvl="2" rtl="0">
              <a:spcBef>
                <a:spcPts val="1600"/>
              </a:spcBef>
              <a:spcAft>
                <a:spcPts val="0"/>
              </a:spcAft>
              <a:buSzPts val="1800"/>
              <a:buFont typeface="Poppins SemiBold"/>
              <a:buNone/>
              <a:defRPr b="0" sz="1800">
                <a:latin typeface="Poppins SemiBold"/>
                <a:ea typeface="Poppins SemiBold"/>
                <a:cs typeface="Poppins SemiBold"/>
                <a:sym typeface="Poppins SemiBold"/>
              </a:defRPr>
            </a:lvl3pPr>
            <a:lvl4pPr lvl="3" rtl="0">
              <a:spcBef>
                <a:spcPts val="1600"/>
              </a:spcBef>
              <a:spcAft>
                <a:spcPts val="0"/>
              </a:spcAft>
              <a:buSzPts val="1800"/>
              <a:buFont typeface="Poppins SemiBold"/>
              <a:buNone/>
              <a:defRPr b="0" sz="1800">
                <a:latin typeface="Poppins SemiBold"/>
                <a:ea typeface="Poppins SemiBold"/>
                <a:cs typeface="Poppins SemiBold"/>
                <a:sym typeface="Poppins SemiBold"/>
              </a:defRPr>
            </a:lvl4pPr>
            <a:lvl5pPr lvl="4" rtl="0">
              <a:spcBef>
                <a:spcPts val="1600"/>
              </a:spcBef>
              <a:spcAft>
                <a:spcPts val="0"/>
              </a:spcAft>
              <a:buSzPts val="1800"/>
              <a:buFont typeface="Poppins SemiBold"/>
              <a:buNone/>
              <a:defRPr b="0" sz="1800">
                <a:latin typeface="Poppins SemiBold"/>
                <a:ea typeface="Poppins SemiBold"/>
                <a:cs typeface="Poppins SemiBold"/>
                <a:sym typeface="Poppins SemiBold"/>
              </a:defRPr>
            </a:lvl5pPr>
            <a:lvl6pPr lvl="5" rtl="0">
              <a:spcBef>
                <a:spcPts val="1600"/>
              </a:spcBef>
              <a:spcAft>
                <a:spcPts val="0"/>
              </a:spcAft>
              <a:buSzPts val="1800"/>
              <a:buFont typeface="Poppins SemiBold"/>
              <a:buNone/>
              <a:defRPr b="0" sz="1800">
                <a:latin typeface="Poppins SemiBold"/>
                <a:ea typeface="Poppins SemiBold"/>
                <a:cs typeface="Poppins SemiBold"/>
                <a:sym typeface="Poppins SemiBold"/>
              </a:defRPr>
            </a:lvl6pPr>
            <a:lvl7pPr lvl="6" rtl="0">
              <a:spcBef>
                <a:spcPts val="1600"/>
              </a:spcBef>
              <a:spcAft>
                <a:spcPts val="0"/>
              </a:spcAft>
              <a:buSzPts val="1800"/>
              <a:buFont typeface="Poppins SemiBold"/>
              <a:buNone/>
              <a:defRPr b="0" sz="1800">
                <a:latin typeface="Poppins SemiBold"/>
                <a:ea typeface="Poppins SemiBold"/>
                <a:cs typeface="Poppins SemiBold"/>
                <a:sym typeface="Poppins SemiBold"/>
              </a:defRPr>
            </a:lvl7pPr>
            <a:lvl8pPr lvl="7" rtl="0">
              <a:spcBef>
                <a:spcPts val="1600"/>
              </a:spcBef>
              <a:spcAft>
                <a:spcPts val="0"/>
              </a:spcAft>
              <a:buSzPts val="1800"/>
              <a:buFont typeface="Poppins SemiBold"/>
              <a:buNone/>
              <a:defRPr b="0" sz="1800">
                <a:latin typeface="Poppins SemiBold"/>
                <a:ea typeface="Poppins SemiBold"/>
                <a:cs typeface="Poppins SemiBold"/>
                <a:sym typeface="Poppins SemiBold"/>
              </a:defRPr>
            </a:lvl8pPr>
            <a:lvl9pPr lvl="8" rtl="0">
              <a:spcBef>
                <a:spcPts val="1600"/>
              </a:spcBef>
              <a:spcAft>
                <a:spcPts val="1600"/>
              </a:spcAft>
              <a:buSzPts val="1800"/>
              <a:buFont typeface="Poppins SemiBold"/>
              <a:buNone/>
              <a:defRPr b="0" sz="1800">
                <a:latin typeface="Poppins SemiBold"/>
                <a:ea typeface="Poppins SemiBold"/>
                <a:cs typeface="Poppins SemiBold"/>
                <a:sym typeface="Poppins SemiBold"/>
              </a:defRPr>
            </a:lvl9pPr>
          </a:lstStyle>
          <a:p/>
        </p:txBody>
      </p:sp>
      <p:sp>
        <p:nvSpPr>
          <p:cNvPr id="3065" name="Google Shape;3065;p25"/>
          <p:cNvSpPr txBox="1"/>
          <p:nvPr>
            <p:ph idx="3" type="subTitle"/>
          </p:nvPr>
        </p:nvSpPr>
        <p:spPr>
          <a:xfrm>
            <a:off x="6052275" y="3164829"/>
            <a:ext cx="2112300" cy="435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Poppins SemiBold"/>
              <a:buNone/>
              <a:defRPr sz="2100">
                <a:latin typeface="Raleway Black"/>
                <a:ea typeface="Raleway Black"/>
                <a:cs typeface="Raleway Black"/>
                <a:sym typeface="Raleway Black"/>
              </a:defRPr>
            </a:lvl1pPr>
            <a:lvl2pPr lvl="1" rtl="0">
              <a:spcBef>
                <a:spcPts val="0"/>
              </a:spcBef>
              <a:spcAft>
                <a:spcPts val="0"/>
              </a:spcAft>
              <a:buSzPts val="1800"/>
              <a:buFont typeface="Poppins SemiBold"/>
              <a:buNone/>
              <a:defRPr b="0" sz="1800">
                <a:latin typeface="Poppins SemiBold"/>
                <a:ea typeface="Poppins SemiBold"/>
                <a:cs typeface="Poppins SemiBold"/>
                <a:sym typeface="Poppins SemiBold"/>
              </a:defRPr>
            </a:lvl2pPr>
            <a:lvl3pPr lvl="2" rtl="0">
              <a:spcBef>
                <a:spcPts val="1600"/>
              </a:spcBef>
              <a:spcAft>
                <a:spcPts val="0"/>
              </a:spcAft>
              <a:buSzPts val="1800"/>
              <a:buFont typeface="Poppins SemiBold"/>
              <a:buNone/>
              <a:defRPr b="0" sz="1800">
                <a:latin typeface="Poppins SemiBold"/>
                <a:ea typeface="Poppins SemiBold"/>
                <a:cs typeface="Poppins SemiBold"/>
                <a:sym typeface="Poppins SemiBold"/>
              </a:defRPr>
            </a:lvl3pPr>
            <a:lvl4pPr lvl="3" rtl="0">
              <a:spcBef>
                <a:spcPts val="1600"/>
              </a:spcBef>
              <a:spcAft>
                <a:spcPts val="0"/>
              </a:spcAft>
              <a:buSzPts val="1800"/>
              <a:buFont typeface="Poppins SemiBold"/>
              <a:buNone/>
              <a:defRPr b="0" sz="1800">
                <a:latin typeface="Poppins SemiBold"/>
                <a:ea typeface="Poppins SemiBold"/>
                <a:cs typeface="Poppins SemiBold"/>
                <a:sym typeface="Poppins SemiBold"/>
              </a:defRPr>
            </a:lvl4pPr>
            <a:lvl5pPr lvl="4" rtl="0">
              <a:spcBef>
                <a:spcPts val="1600"/>
              </a:spcBef>
              <a:spcAft>
                <a:spcPts val="0"/>
              </a:spcAft>
              <a:buSzPts val="1800"/>
              <a:buFont typeface="Poppins SemiBold"/>
              <a:buNone/>
              <a:defRPr b="0" sz="1800">
                <a:latin typeface="Poppins SemiBold"/>
                <a:ea typeface="Poppins SemiBold"/>
                <a:cs typeface="Poppins SemiBold"/>
                <a:sym typeface="Poppins SemiBold"/>
              </a:defRPr>
            </a:lvl5pPr>
            <a:lvl6pPr lvl="5" rtl="0">
              <a:spcBef>
                <a:spcPts val="1600"/>
              </a:spcBef>
              <a:spcAft>
                <a:spcPts val="0"/>
              </a:spcAft>
              <a:buSzPts val="1800"/>
              <a:buFont typeface="Poppins SemiBold"/>
              <a:buNone/>
              <a:defRPr b="0" sz="1800">
                <a:latin typeface="Poppins SemiBold"/>
                <a:ea typeface="Poppins SemiBold"/>
                <a:cs typeface="Poppins SemiBold"/>
                <a:sym typeface="Poppins SemiBold"/>
              </a:defRPr>
            </a:lvl6pPr>
            <a:lvl7pPr lvl="6" rtl="0">
              <a:spcBef>
                <a:spcPts val="1600"/>
              </a:spcBef>
              <a:spcAft>
                <a:spcPts val="0"/>
              </a:spcAft>
              <a:buSzPts val="1800"/>
              <a:buFont typeface="Poppins SemiBold"/>
              <a:buNone/>
              <a:defRPr b="0" sz="1800">
                <a:latin typeface="Poppins SemiBold"/>
                <a:ea typeface="Poppins SemiBold"/>
                <a:cs typeface="Poppins SemiBold"/>
                <a:sym typeface="Poppins SemiBold"/>
              </a:defRPr>
            </a:lvl7pPr>
            <a:lvl8pPr lvl="7" rtl="0">
              <a:spcBef>
                <a:spcPts val="1600"/>
              </a:spcBef>
              <a:spcAft>
                <a:spcPts val="0"/>
              </a:spcAft>
              <a:buSzPts val="1800"/>
              <a:buFont typeface="Poppins SemiBold"/>
              <a:buNone/>
              <a:defRPr b="0" sz="1800">
                <a:latin typeface="Poppins SemiBold"/>
                <a:ea typeface="Poppins SemiBold"/>
                <a:cs typeface="Poppins SemiBold"/>
                <a:sym typeface="Poppins SemiBold"/>
              </a:defRPr>
            </a:lvl8pPr>
            <a:lvl9pPr lvl="8" rtl="0">
              <a:spcBef>
                <a:spcPts val="1600"/>
              </a:spcBef>
              <a:spcAft>
                <a:spcPts val="1600"/>
              </a:spcAft>
              <a:buSzPts val="1800"/>
              <a:buFont typeface="Poppins SemiBold"/>
              <a:buNone/>
              <a:defRPr b="0" sz="1800">
                <a:latin typeface="Poppins SemiBold"/>
                <a:ea typeface="Poppins SemiBold"/>
                <a:cs typeface="Poppins SemiBold"/>
                <a:sym typeface="Poppins SemiBold"/>
              </a:defRPr>
            </a:lvl9pPr>
          </a:lstStyle>
          <a:p/>
        </p:txBody>
      </p:sp>
      <p:sp>
        <p:nvSpPr>
          <p:cNvPr id="3066" name="Google Shape;3066;p25"/>
          <p:cNvSpPr txBox="1"/>
          <p:nvPr>
            <p:ph idx="4" type="subTitle"/>
          </p:nvPr>
        </p:nvSpPr>
        <p:spPr>
          <a:xfrm>
            <a:off x="1193325" y="3603675"/>
            <a:ext cx="1933500" cy="7989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p:txBody>
      </p:sp>
      <p:sp>
        <p:nvSpPr>
          <p:cNvPr id="3067" name="Google Shape;3067;p25"/>
          <p:cNvSpPr txBox="1"/>
          <p:nvPr>
            <p:ph idx="5" type="subTitle"/>
          </p:nvPr>
        </p:nvSpPr>
        <p:spPr>
          <a:xfrm>
            <a:off x="3667500" y="3603675"/>
            <a:ext cx="1933500" cy="79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068" name="Google Shape;3068;p25"/>
          <p:cNvSpPr txBox="1"/>
          <p:nvPr>
            <p:ph idx="6" type="subTitle"/>
          </p:nvPr>
        </p:nvSpPr>
        <p:spPr>
          <a:xfrm>
            <a:off x="6141675" y="3603675"/>
            <a:ext cx="1933500" cy="79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069" name="Google Shape;3069;p25"/>
          <p:cNvSpPr/>
          <p:nvPr/>
        </p:nvSpPr>
        <p:spPr>
          <a:xfrm>
            <a:off x="0" y="0"/>
            <a:ext cx="9144000" cy="238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6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071" name="Google Shape;3071;p25"/>
          <p:cNvGrpSpPr/>
          <p:nvPr/>
        </p:nvGrpSpPr>
        <p:grpSpPr>
          <a:xfrm>
            <a:off x="-1290515" y="533400"/>
            <a:ext cx="3398914" cy="1239107"/>
            <a:chOff x="1783500" y="1511200"/>
            <a:chExt cx="1317000" cy="480125"/>
          </a:xfrm>
        </p:grpSpPr>
        <p:sp>
          <p:nvSpPr>
            <p:cNvPr id="3072" name="Google Shape;3072;p25"/>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25"/>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25"/>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25"/>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25"/>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25"/>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25"/>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25"/>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25"/>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25"/>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25"/>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25"/>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25"/>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25"/>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25"/>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25"/>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25"/>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25"/>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25"/>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25"/>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25"/>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25"/>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25"/>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25"/>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25"/>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25"/>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25"/>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25"/>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25"/>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25"/>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25"/>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25"/>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25"/>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25"/>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25"/>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25"/>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25"/>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25"/>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25"/>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25"/>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25"/>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25"/>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25"/>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25"/>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25"/>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25"/>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25"/>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25"/>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25"/>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25"/>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25"/>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25"/>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25"/>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25"/>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25"/>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25"/>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25"/>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25"/>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25"/>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25"/>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25"/>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25"/>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25"/>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25"/>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25"/>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25"/>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25"/>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25"/>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25"/>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25"/>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25"/>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25"/>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25"/>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25"/>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25"/>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25"/>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25"/>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25"/>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50" name="Google Shape;3150;p25"/>
          <p:cNvGrpSpPr/>
          <p:nvPr/>
        </p:nvGrpSpPr>
        <p:grpSpPr>
          <a:xfrm>
            <a:off x="7814560" y="662102"/>
            <a:ext cx="1621131" cy="1058083"/>
            <a:chOff x="3613900" y="3213250"/>
            <a:chExt cx="407350" cy="265850"/>
          </a:xfrm>
        </p:grpSpPr>
        <p:sp>
          <p:nvSpPr>
            <p:cNvPr id="3151" name="Google Shape;3151;p25"/>
            <p:cNvSpPr/>
            <p:nvPr/>
          </p:nvSpPr>
          <p:spPr>
            <a:xfrm>
              <a:off x="3613900" y="3213250"/>
              <a:ext cx="407350" cy="34375"/>
            </a:xfrm>
            <a:custGeom>
              <a:rect b="b" l="l" r="r" t="t"/>
              <a:pathLst>
                <a:path extrusionOk="0" h="1375" w="16294">
                  <a:moveTo>
                    <a:pt x="4529" y="0"/>
                  </a:moveTo>
                  <a:lnTo>
                    <a:pt x="4084" y="122"/>
                  </a:lnTo>
                  <a:lnTo>
                    <a:pt x="3680" y="283"/>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566"/>
                  </a:lnTo>
                  <a:lnTo>
                    <a:pt x="1" y="647"/>
                  </a:lnTo>
                  <a:lnTo>
                    <a:pt x="1" y="728"/>
                  </a:lnTo>
                  <a:lnTo>
                    <a:pt x="41" y="809"/>
                  </a:lnTo>
                  <a:lnTo>
                    <a:pt x="82" y="849"/>
                  </a:lnTo>
                  <a:lnTo>
                    <a:pt x="486" y="1092"/>
                  </a:lnTo>
                  <a:lnTo>
                    <a:pt x="931" y="1254"/>
                  </a:lnTo>
                  <a:lnTo>
                    <a:pt x="1335" y="1335"/>
                  </a:lnTo>
                  <a:lnTo>
                    <a:pt x="1780" y="1375"/>
                  </a:lnTo>
                  <a:lnTo>
                    <a:pt x="2224" y="1335"/>
                  </a:lnTo>
                  <a:lnTo>
                    <a:pt x="2629" y="1254"/>
                  </a:lnTo>
                  <a:lnTo>
                    <a:pt x="3073" y="1092"/>
                  </a:lnTo>
                  <a:lnTo>
                    <a:pt x="3478" y="849"/>
                  </a:lnTo>
                  <a:lnTo>
                    <a:pt x="3842" y="647"/>
                  </a:lnTo>
                  <a:lnTo>
                    <a:pt x="4205" y="486"/>
                  </a:lnTo>
                  <a:lnTo>
                    <a:pt x="4569" y="405"/>
                  </a:lnTo>
                  <a:lnTo>
                    <a:pt x="4974" y="364"/>
                  </a:lnTo>
                  <a:lnTo>
                    <a:pt x="5337" y="405"/>
                  </a:lnTo>
                  <a:lnTo>
                    <a:pt x="5701" y="486"/>
                  </a:lnTo>
                  <a:lnTo>
                    <a:pt x="6106" y="647"/>
                  </a:lnTo>
                  <a:lnTo>
                    <a:pt x="6429" y="849"/>
                  </a:lnTo>
                  <a:lnTo>
                    <a:pt x="6874" y="1092"/>
                  </a:lnTo>
                  <a:lnTo>
                    <a:pt x="7278" y="1254"/>
                  </a:lnTo>
                  <a:lnTo>
                    <a:pt x="7723" y="1335"/>
                  </a:lnTo>
                  <a:lnTo>
                    <a:pt x="8127" y="1375"/>
                  </a:lnTo>
                  <a:lnTo>
                    <a:pt x="8572" y="1335"/>
                  </a:lnTo>
                  <a:lnTo>
                    <a:pt x="9016" y="1254"/>
                  </a:lnTo>
                  <a:lnTo>
                    <a:pt x="9421" y="1092"/>
                  </a:lnTo>
                  <a:lnTo>
                    <a:pt x="9825" y="849"/>
                  </a:lnTo>
                  <a:lnTo>
                    <a:pt x="10189" y="647"/>
                  </a:lnTo>
                  <a:lnTo>
                    <a:pt x="10553" y="486"/>
                  </a:lnTo>
                  <a:lnTo>
                    <a:pt x="10957" y="405"/>
                  </a:lnTo>
                  <a:lnTo>
                    <a:pt x="11321" y="364"/>
                  </a:lnTo>
                  <a:lnTo>
                    <a:pt x="11685" y="405"/>
                  </a:lnTo>
                  <a:lnTo>
                    <a:pt x="12089" y="486"/>
                  </a:lnTo>
                  <a:lnTo>
                    <a:pt x="12453" y="647"/>
                  </a:lnTo>
                  <a:lnTo>
                    <a:pt x="12817" y="849"/>
                  </a:lnTo>
                  <a:lnTo>
                    <a:pt x="13221" y="1092"/>
                  </a:lnTo>
                  <a:lnTo>
                    <a:pt x="13625" y="1254"/>
                  </a:lnTo>
                  <a:lnTo>
                    <a:pt x="14070" y="1335"/>
                  </a:lnTo>
                  <a:lnTo>
                    <a:pt x="14515" y="1375"/>
                  </a:lnTo>
                  <a:lnTo>
                    <a:pt x="14919" y="1335"/>
                  </a:lnTo>
                  <a:lnTo>
                    <a:pt x="15364" y="1254"/>
                  </a:lnTo>
                  <a:lnTo>
                    <a:pt x="15808" y="1092"/>
                  </a:lnTo>
                  <a:lnTo>
                    <a:pt x="16213" y="849"/>
                  </a:lnTo>
                  <a:lnTo>
                    <a:pt x="16253" y="809"/>
                  </a:lnTo>
                  <a:lnTo>
                    <a:pt x="16294" y="728"/>
                  </a:lnTo>
                  <a:lnTo>
                    <a:pt x="16294" y="647"/>
                  </a:lnTo>
                  <a:lnTo>
                    <a:pt x="16253" y="566"/>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3"/>
                  </a:lnTo>
                  <a:lnTo>
                    <a:pt x="12170" y="122"/>
                  </a:lnTo>
                  <a:lnTo>
                    <a:pt x="11766" y="0"/>
                  </a:lnTo>
                  <a:lnTo>
                    <a:pt x="10876" y="0"/>
                  </a:lnTo>
                  <a:lnTo>
                    <a:pt x="10472" y="122"/>
                  </a:lnTo>
                  <a:lnTo>
                    <a:pt x="10027" y="283"/>
                  </a:lnTo>
                  <a:lnTo>
                    <a:pt x="9623" y="526"/>
                  </a:lnTo>
                  <a:lnTo>
                    <a:pt x="9259" y="728"/>
                  </a:lnTo>
                  <a:lnTo>
                    <a:pt x="8895" y="890"/>
                  </a:lnTo>
                  <a:lnTo>
                    <a:pt x="8531" y="971"/>
                  </a:lnTo>
                  <a:lnTo>
                    <a:pt x="8127" y="1011"/>
                  </a:lnTo>
                  <a:lnTo>
                    <a:pt x="7763" y="971"/>
                  </a:lnTo>
                  <a:lnTo>
                    <a:pt x="7399" y="890"/>
                  </a:lnTo>
                  <a:lnTo>
                    <a:pt x="7035" y="728"/>
                  </a:lnTo>
                  <a:lnTo>
                    <a:pt x="6672" y="526"/>
                  </a:lnTo>
                  <a:lnTo>
                    <a:pt x="6267" y="283"/>
                  </a:lnTo>
                  <a:lnTo>
                    <a:pt x="5823" y="122"/>
                  </a:lnTo>
                  <a:lnTo>
                    <a:pt x="541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25"/>
            <p:cNvSpPr/>
            <p:nvPr/>
          </p:nvSpPr>
          <p:spPr>
            <a:xfrm>
              <a:off x="3613900" y="3290050"/>
              <a:ext cx="407350" cy="34400"/>
            </a:xfrm>
            <a:custGeom>
              <a:rect b="b" l="l" r="r" t="t"/>
              <a:pathLst>
                <a:path extrusionOk="0" h="1376" w="16294">
                  <a:moveTo>
                    <a:pt x="4974" y="1"/>
                  </a:moveTo>
                  <a:lnTo>
                    <a:pt x="4529" y="41"/>
                  </a:lnTo>
                  <a:lnTo>
                    <a:pt x="4084" y="122"/>
                  </a:lnTo>
                  <a:lnTo>
                    <a:pt x="3680" y="284"/>
                  </a:lnTo>
                  <a:lnTo>
                    <a:pt x="3276" y="527"/>
                  </a:lnTo>
                  <a:lnTo>
                    <a:pt x="2912" y="729"/>
                  </a:lnTo>
                  <a:lnTo>
                    <a:pt x="2548" y="890"/>
                  </a:lnTo>
                  <a:lnTo>
                    <a:pt x="2144" y="971"/>
                  </a:lnTo>
                  <a:lnTo>
                    <a:pt x="1780" y="1012"/>
                  </a:lnTo>
                  <a:lnTo>
                    <a:pt x="1416" y="971"/>
                  </a:lnTo>
                  <a:lnTo>
                    <a:pt x="1012" y="890"/>
                  </a:lnTo>
                  <a:lnTo>
                    <a:pt x="648" y="729"/>
                  </a:lnTo>
                  <a:lnTo>
                    <a:pt x="284" y="527"/>
                  </a:lnTo>
                  <a:lnTo>
                    <a:pt x="243" y="486"/>
                  </a:lnTo>
                  <a:lnTo>
                    <a:pt x="163" y="486"/>
                  </a:lnTo>
                  <a:lnTo>
                    <a:pt x="82" y="527"/>
                  </a:lnTo>
                  <a:lnTo>
                    <a:pt x="41" y="567"/>
                  </a:lnTo>
                  <a:lnTo>
                    <a:pt x="1" y="648"/>
                  </a:lnTo>
                  <a:lnTo>
                    <a:pt x="1" y="729"/>
                  </a:lnTo>
                  <a:lnTo>
                    <a:pt x="41" y="810"/>
                  </a:lnTo>
                  <a:lnTo>
                    <a:pt x="82" y="850"/>
                  </a:lnTo>
                  <a:lnTo>
                    <a:pt x="486" y="1093"/>
                  </a:lnTo>
                  <a:lnTo>
                    <a:pt x="931" y="1254"/>
                  </a:lnTo>
                  <a:lnTo>
                    <a:pt x="1335" y="1376"/>
                  </a:lnTo>
                  <a:lnTo>
                    <a:pt x="2224" y="1376"/>
                  </a:lnTo>
                  <a:lnTo>
                    <a:pt x="2629" y="1254"/>
                  </a:lnTo>
                  <a:lnTo>
                    <a:pt x="3073" y="1093"/>
                  </a:lnTo>
                  <a:lnTo>
                    <a:pt x="3478" y="850"/>
                  </a:lnTo>
                  <a:lnTo>
                    <a:pt x="3842" y="648"/>
                  </a:lnTo>
                  <a:lnTo>
                    <a:pt x="4205" y="486"/>
                  </a:lnTo>
                  <a:lnTo>
                    <a:pt x="4569" y="405"/>
                  </a:lnTo>
                  <a:lnTo>
                    <a:pt x="4974" y="365"/>
                  </a:lnTo>
                  <a:lnTo>
                    <a:pt x="5337" y="405"/>
                  </a:lnTo>
                  <a:lnTo>
                    <a:pt x="5701" y="486"/>
                  </a:lnTo>
                  <a:lnTo>
                    <a:pt x="6106" y="648"/>
                  </a:lnTo>
                  <a:lnTo>
                    <a:pt x="6429" y="850"/>
                  </a:lnTo>
                  <a:lnTo>
                    <a:pt x="6874" y="1093"/>
                  </a:lnTo>
                  <a:lnTo>
                    <a:pt x="7278" y="1254"/>
                  </a:lnTo>
                  <a:lnTo>
                    <a:pt x="7723" y="1376"/>
                  </a:lnTo>
                  <a:lnTo>
                    <a:pt x="8572" y="1376"/>
                  </a:lnTo>
                  <a:lnTo>
                    <a:pt x="9016" y="1254"/>
                  </a:lnTo>
                  <a:lnTo>
                    <a:pt x="9421" y="1093"/>
                  </a:lnTo>
                  <a:lnTo>
                    <a:pt x="9825" y="850"/>
                  </a:lnTo>
                  <a:lnTo>
                    <a:pt x="10189" y="648"/>
                  </a:lnTo>
                  <a:lnTo>
                    <a:pt x="10553" y="486"/>
                  </a:lnTo>
                  <a:lnTo>
                    <a:pt x="10957" y="405"/>
                  </a:lnTo>
                  <a:lnTo>
                    <a:pt x="11321" y="365"/>
                  </a:lnTo>
                  <a:lnTo>
                    <a:pt x="11685" y="405"/>
                  </a:lnTo>
                  <a:lnTo>
                    <a:pt x="12089" y="486"/>
                  </a:lnTo>
                  <a:lnTo>
                    <a:pt x="12453" y="648"/>
                  </a:lnTo>
                  <a:lnTo>
                    <a:pt x="12817" y="850"/>
                  </a:lnTo>
                  <a:lnTo>
                    <a:pt x="13221" y="1093"/>
                  </a:lnTo>
                  <a:lnTo>
                    <a:pt x="13625" y="1254"/>
                  </a:lnTo>
                  <a:lnTo>
                    <a:pt x="14070" y="1376"/>
                  </a:lnTo>
                  <a:lnTo>
                    <a:pt x="14919" y="1376"/>
                  </a:lnTo>
                  <a:lnTo>
                    <a:pt x="15364" y="1254"/>
                  </a:lnTo>
                  <a:lnTo>
                    <a:pt x="15808" y="1093"/>
                  </a:lnTo>
                  <a:lnTo>
                    <a:pt x="16213" y="850"/>
                  </a:lnTo>
                  <a:lnTo>
                    <a:pt x="16253" y="810"/>
                  </a:lnTo>
                  <a:lnTo>
                    <a:pt x="16294" y="729"/>
                  </a:lnTo>
                  <a:lnTo>
                    <a:pt x="16294" y="648"/>
                  </a:lnTo>
                  <a:lnTo>
                    <a:pt x="16253" y="567"/>
                  </a:lnTo>
                  <a:lnTo>
                    <a:pt x="16213" y="527"/>
                  </a:lnTo>
                  <a:lnTo>
                    <a:pt x="16132" y="486"/>
                  </a:lnTo>
                  <a:lnTo>
                    <a:pt x="16051" y="486"/>
                  </a:lnTo>
                  <a:lnTo>
                    <a:pt x="15970" y="527"/>
                  </a:lnTo>
                  <a:lnTo>
                    <a:pt x="15647" y="729"/>
                  </a:lnTo>
                  <a:lnTo>
                    <a:pt x="15242" y="890"/>
                  </a:lnTo>
                  <a:lnTo>
                    <a:pt x="14879" y="971"/>
                  </a:lnTo>
                  <a:lnTo>
                    <a:pt x="14515" y="1012"/>
                  </a:lnTo>
                  <a:lnTo>
                    <a:pt x="14110" y="971"/>
                  </a:lnTo>
                  <a:lnTo>
                    <a:pt x="13747" y="890"/>
                  </a:lnTo>
                  <a:lnTo>
                    <a:pt x="13383" y="729"/>
                  </a:lnTo>
                  <a:lnTo>
                    <a:pt x="13019" y="527"/>
                  </a:lnTo>
                  <a:lnTo>
                    <a:pt x="12615" y="284"/>
                  </a:lnTo>
                  <a:lnTo>
                    <a:pt x="12170" y="122"/>
                  </a:lnTo>
                  <a:lnTo>
                    <a:pt x="11766" y="41"/>
                  </a:lnTo>
                  <a:lnTo>
                    <a:pt x="11321" y="1"/>
                  </a:lnTo>
                  <a:lnTo>
                    <a:pt x="10876" y="41"/>
                  </a:lnTo>
                  <a:lnTo>
                    <a:pt x="10472" y="122"/>
                  </a:lnTo>
                  <a:lnTo>
                    <a:pt x="10027" y="284"/>
                  </a:lnTo>
                  <a:lnTo>
                    <a:pt x="9623" y="527"/>
                  </a:lnTo>
                  <a:lnTo>
                    <a:pt x="9259" y="729"/>
                  </a:lnTo>
                  <a:lnTo>
                    <a:pt x="8895" y="890"/>
                  </a:lnTo>
                  <a:lnTo>
                    <a:pt x="8531" y="971"/>
                  </a:lnTo>
                  <a:lnTo>
                    <a:pt x="8127" y="1012"/>
                  </a:lnTo>
                  <a:lnTo>
                    <a:pt x="7763" y="971"/>
                  </a:lnTo>
                  <a:lnTo>
                    <a:pt x="7399" y="890"/>
                  </a:lnTo>
                  <a:lnTo>
                    <a:pt x="7035" y="729"/>
                  </a:lnTo>
                  <a:lnTo>
                    <a:pt x="6672" y="527"/>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25"/>
            <p:cNvSpPr/>
            <p:nvPr/>
          </p:nvSpPr>
          <p:spPr>
            <a:xfrm>
              <a:off x="3613900" y="3366875"/>
              <a:ext cx="407350" cy="35400"/>
            </a:xfrm>
            <a:custGeom>
              <a:rect b="b" l="l" r="r" t="t"/>
              <a:pathLst>
                <a:path extrusionOk="0" h="1416" w="16294">
                  <a:moveTo>
                    <a:pt x="4974" y="1"/>
                  </a:moveTo>
                  <a:lnTo>
                    <a:pt x="4529" y="41"/>
                  </a:lnTo>
                  <a:lnTo>
                    <a:pt x="4084" y="122"/>
                  </a:lnTo>
                  <a:lnTo>
                    <a:pt x="3680" y="284"/>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607"/>
                  </a:lnTo>
                  <a:lnTo>
                    <a:pt x="1" y="647"/>
                  </a:lnTo>
                  <a:lnTo>
                    <a:pt x="1" y="728"/>
                  </a:lnTo>
                  <a:lnTo>
                    <a:pt x="41" y="809"/>
                  </a:lnTo>
                  <a:lnTo>
                    <a:pt x="82" y="850"/>
                  </a:lnTo>
                  <a:lnTo>
                    <a:pt x="486" y="1092"/>
                  </a:lnTo>
                  <a:lnTo>
                    <a:pt x="931" y="1254"/>
                  </a:lnTo>
                  <a:lnTo>
                    <a:pt x="1335" y="1375"/>
                  </a:lnTo>
                  <a:lnTo>
                    <a:pt x="1780" y="1416"/>
                  </a:lnTo>
                  <a:lnTo>
                    <a:pt x="2224" y="1375"/>
                  </a:lnTo>
                  <a:lnTo>
                    <a:pt x="2629" y="1254"/>
                  </a:lnTo>
                  <a:lnTo>
                    <a:pt x="3073" y="1092"/>
                  </a:lnTo>
                  <a:lnTo>
                    <a:pt x="3478" y="850"/>
                  </a:lnTo>
                  <a:lnTo>
                    <a:pt x="3842" y="647"/>
                  </a:lnTo>
                  <a:lnTo>
                    <a:pt x="4205" y="486"/>
                  </a:lnTo>
                  <a:lnTo>
                    <a:pt x="4569" y="405"/>
                  </a:lnTo>
                  <a:lnTo>
                    <a:pt x="5337" y="405"/>
                  </a:lnTo>
                  <a:lnTo>
                    <a:pt x="5701" y="486"/>
                  </a:lnTo>
                  <a:lnTo>
                    <a:pt x="6106" y="647"/>
                  </a:lnTo>
                  <a:lnTo>
                    <a:pt x="6429" y="850"/>
                  </a:lnTo>
                  <a:lnTo>
                    <a:pt x="6874" y="1092"/>
                  </a:lnTo>
                  <a:lnTo>
                    <a:pt x="7278" y="1254"/>
                  </a:lnTo>
                  <a:lnTo>
                    <a:pt x="7723" y="1375"/>
                  </a:lnTo>
                  <a:lnTo>
                    <a:pt x="8127" y="1416"/>
                  </a:lnTo>
                  <a:lnTo>
                    <a:pt x="8572" y="1375"/>
                  </a:lnTo>
                  <a:lnTo>
                    <a:pt x="9016" y="1254"/>
                  </a:lnTo>
                  <a:lnTo>
                    <a:pt x="9421" y="1092"/>
                  </a:lnTo>
                  <a:lnTo>
                    <a:pt x="9825" y="850"/>
                  </a:lnTo>
                  <a:lnTo>
                    <a:pt x="10189" y="647"/>
                  </a:lnTo>
                  <a:lnTo>
                    <a:pt x="10553" y="486"/>
                  </a:lnTo>
                  <a:lnTo>
                    <a:pt x="10957" y="405"/>
                  </a:lnTo>
                  <a:lnTo>
                    <a:pt x="11685" y="405"/>
                  </a:lnTo>
                  <a:lnTo>
                    <a:pt x="12089" y="486"/>
                  </a:lnTo>
                  <a:lnTo>
                    <a:pt x="12453" y="647"/>
                  </a:lnTo>
                  <a:lnTo>
                    <a:pt x="12817" y="850"/>
                  </a:lnTo>
                  <a:lnTo>
                    <a:pt x="13221" y="1092"/>
                  </a:lnTo>
                  <a:lnTo>
                    <a:pt x="13625" y="1254"/>
                  </a:lnTo>
                  <a:lnTo>
                    <a:pt x="14070" y="1375"/>
                  </a:lnTo>
                  <a:lnTo>
                    <a:pt x="14515" y="1416"/>
                  </a:lnTo>
                  <a:lnTo>
                    <a:pt x="14919" y="1375"/>
                  </a:lnTo>
                  <a:lnTo>
                    <a:pt x="15364" y="1254"/>
                  </a:lnTo>
                  <a:lnTo>
                    <a:pt x="15808" y="1092"/>
                  </a:lnTo>
                  <a:lnTo>
                    <a:pt x="16213" y="850"/>
                  </a:lnTo>
                  <a:lnTo>
                    <a:pt x="16253" y="809"/>
                  </a:lnTo>
                  <a:lnTo>
                    <a:pt x="16294" y="728"/>
                  </a:lnTo>
                  <a:lnTo>
                    <a:pt x="16294" y="647"/>
                  </a:lnTo>
                  <a:lnTo>
                    <a:pt x="16253" y="607"/>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4"/>
                  </a:lnTo>
                  <a:lnTo>
                    <a:pt x="12170" y="122"/>
                  </a:lnTo>
                  <a:lnTo>
                    <a:pt x="11766" y="41"/>
                  </a:lnTo>
                  <a:lnTo>
                    <a:pt x="11321" y="1"/>
                  </a:lnTo>
                  <a:lnTo>
                    <a:pt x="10876" y="41"/>
                  </a:lnTo>
                  <a:lnTo>
                    <a:pt x="10472" y="122"/>
                  </a:lnTo>
                  <a:lnTo>
                    <a:pt x="10027" y="284"/>
                  </a:lnTo>
                  <a:lnTo>
                    <a:pt x="9623" y="526"/>
                  </a:lnTo>
                  <a:lnTo>
                    <a:pt x="9259" y="728"/>
                  </a:lnTo>
                  <a:lnTo>
                    <a:pt x="8895" y="890"/>
                  </a:lnTo>
                  <a:lnTo>
                    <a:pt x="8531" y="971"/>
                  </a:lnTo>
                  <a:lnTo>
                    <a:pt x="8127" y="1011"/>
                  </a:lnTo>
                  <a:lnTo>
                    <a:pt x="7763" y="971"/>
                  </a:lnTo>
                  <a:lnTo>
                    <a:pt x="7399" y="890"/>
                  </a:lnTo>
                  <a:lnTo>
                    <a:pt x="7035" y="728"/>
                  </a:lnTo>
                  <a:lnTo>
                    <a:pt x="6672" y="526"/>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25"/>
            <p:cNvSpPr/>
            <p:nvPr/>
          </p:nvSpPr>
          <p:spPr>
            <a:xfrm>
              <a:off x="3613900" y="3443700"/>
              <a:ext cx="407350" cy="35400"/>
            </a:xfrm>
            <a:custGeom>
              <a:rect b="b" l="l" r="r" t="t"/>
              <a:pathLst>
                <a:path extrusionOk="0" h="1416" w="16294">
                  <a:moveTo>
                    <a:pt x="4974" y="0"/>
                  </a:moveTo>
                  <a:lnTo>
                    <a:pt x="4529" y="41"/>
                  </a:lnTo>
                  <a:lnTo>
                    <a:pt x="4084" y="121"/>
                  </a:lnTo>
                  <a:lnTo>
                    <a:pt x="3680" y="324"/>
                  </a:lnTo>
                  <a:lnTo>
                    <a:pt x="3276" y="526"/>
                  </a:lnTo>
                  <a:lnTo>
                    <a:pt x="2912" y="728"/>
                  </a:lnTo>
                  <a:lnTo>
                    <a:pt x="2548" y="890"/>
                  </a:lnTo>
                  <a:lnTo>
                    <a:pt x="2144" y="970"/>
                  </a:lnTo>
                  <a:lnTo>
                    <a:pt x="1780" y="1011"/>
                  </a:lnTo>
                  <a:lnTo>
                    <a:pt x="1416" y="970"/>
                  </a:lnTo>
                  <a:lnTo>
                    <a:pt x="1012" y="890"/>
                  </a:lnTo>
                  <a:lnTo>
                    <a:pt x="648" y="728"/>
                  </a:lnTo>
                  <a:lnTo>
                    <a:pt x="284" y="526"/>
                  </a:lnTo>
                  <a:lnTo>
                    <a:pt x="82" y="526"/>
                  </a:lnTo>
                  <a:lnTo>
                    <a:pt x="41" y="607"/>
                  </a:lnTo>
                  <a:lnTo>
                    <a:pt x="1" y="647"/>
                  </a:lnTo>
                  <a:lnTo>
                    <a:pt x="1" y="728"/>
                  </a:lnTo>
                  <a:lnTo>
                    <a:pt x="41" y="809"/>
                  </a:lnTo>
                  <a:lnTo>
                    <a:pt x="82" y="849"/>
                  </a:lnTo>
                  <a:lnTo>
                    <a:pt x="486" y="1092"/>
                  </a:lnTo>
                  <a:lnTo>
                    <a:pt x="931" y="1253"/>
                  </a:lnTo>
                  <a:lnTo>
                    <a:pt x="1335" y="1375"/>
                  </a:lnTo>
                  <a:lnTo>
                    <a:pt x="1780" y="1415"/>
                  </a:lnTo>
                  <a:lnTo>
                    <a:pt x="2224" y="1375"/>
                  </a:lnTo>
                  <a:lnTo>
                    <a:pt x="2629" y="1253"/>
                  </a:lnTo>
                  <a:lnTo>
                    <a:pt x="3073" y="1092"/>
                  </a:lnTo>
                  <a:lnTo>
                    <a:pt x="3478" y="849"/>
                  </a:lnTo>
                  <a:lnTo>
                    <a:pt x="3842" y="647"/>
                  </a:lnTo>
                  <a:lnTo>
                    <a:pt x="4205" y="526"/>
                  </a:lnTo>
                  <a:lnTo>
                    <a:pt x="4569" y="404"/>
                  </a:lnTo>
                  <a:lnTo>
                    <a:pt x="5337" y="404"/>
                  </a:lnTo>
                  <a:lnTo>
                    <a:pt x="5701" y="526"/>
                  </a:lnTo>
                  <a:lnTo>
                    <a:pt x="6106" y="647"/>
                  </a:lnTo>
                  <a:lnTo>
                    <a:pt x="6429" y="849"/>
                  </a:lnTo>
                  <a:lnTo>
                    <a:pt x="6874" y="1092"/>
                  </a:lnTo>
                  <a:lnTo>
                    <a:pt x="7278" y="1253"/>
                  </a:lnTo>
                  <a:lnTo>
                    <a:pt x="7723" y="1375"/>
                  </a:lnTo>
                  <a:lnTo>
                    <a:pt x="8127" y="1415"/>
                  </a:lnTo>
                  <a:lnTo>
                    <a:pt x="8572" y="1375"/>
                  </a:lnTo>
                  <a:lnTo>
                    <a:pt x="9016" y="1253"/>
                  </a:lnTo>
                  <a:lnTo>
                    <a:pt x="9421" y="1092"/>
                  </a:lnTo>
                  <a:lnTo>
                    <a:pt x="9825" y="849"/>
                  </a:lnTo>
                  <a:lnTo>
                    <a:pt x="10189" y="647"/>
                  </a:lnTo>
                  <a:lnTo>
                    <a:pt x="10553" y="526"/>
                  </a:lnTo>
                  <a:lnTo>
                    <a:pt x="10957" y="404"/>
                  </a:lnTo>
                  <a:lnTo>
                    <a:pt x="11685" y="404"/>
                  </a:lnTo>
                  <a:lnTo>
                    <a:pt x="12089" y="526"/>
                  </a:lnTo>
                  <a:lnTo>
                    <a:pt x="12453" y="647"/>
                  </a:lnTo>
                  <a:lnTo>
                    <a:pt x="12817" y="849"/>
                  </a:lnTo>
                  <a:lnTo>
                    <a:pt x="13221" y="1092"/>
                  </a:lnTo>
                  <a:lnTo>
                    <a:pt x="13625" y="1253"/>
                  </a:lnTo>
                  <a:lnTo>
                    <a:pt x="14070" y="1375"/>
                  </a:lnTo>
                  <a:lnTo>
                    <a:pt x="14515" y="1415"/>
                  </a:lnTo>
                  <a:lnTo>
                    <a:pt x="14919" y="1375"/>
                  </a:lnTo>
                  <a:lnTo>
                    <a:pt x="15364" y="1253"/>
                  </a:lnTo>
                  <a:lnTo>
                    <a:pt x="15808" y="1092"/>
                  </a:lnTo>
                  <a:lnTo>
                    <a:pt x="16213" y="849"/>
                  </a:lnTo>
                  <a:lnTo>
                    <a:pt x="16253" y="809"/>
                  </a:lnTo>
                  <a:lnTo>
                    <a:pt x="16294" y="728"/>
                  </a:lnTo>
                  <a:lnTo>
                    <a:pt x="16294" y="647"/>
                  </a:lnTo>
                  <a:lnTo>
                    <a:pt x="16253" y="607"/>
                  </a:lnTo>
                  <a:lnTo>
                    <a:pt x="16213" y="526"/>
                  </a:lnTo>
                  <a:lnTo>
                    <a:pt x="15970" y="526"/>
                  </a:lnTo>
                  <a:lnTo>
                    <a:pt x="15647" y="728"/>
                  </a:lnTo>
                  <a:lnTo>
                    <a:pt x="15242" y="890"/>
                  </a:lnTo>
                  <a:lnTo>
                    <a:pt x="14879" y="970"/>
                  </a:lnTo>
                  <a:lnTo>
                    <a:pt x="14515" y="1011"/>
                  </a:lnTo>
                  <a:lnTo>
                    <a:pt x="14110" y="970"/>
                  </a:lnTo>
                  <a:lnTo>
                    <a:pt x="13747" y="890"/>
                  </a:lnTo>
                  <a:lnTo>
                    <a:pt x="13383" y="728"/>
                  </a:lnTo>
                  <a:lnTo>
                    <a:pt x="13019" y="526"/>
                  </a:lnTo>
                  <a:lnTo>
                    <a:pt x="12615" y="324"/>
                  </a:lnTo>
                  <a:lnTo>
                    <a:pt x="12170" y="121"/>
                  </a:lnTo>
                  <a:lnTo>
                    <a:pt x="11766" y="41"/>
                  </a:lnTo>
                  <a:lnTo>
                    <a:pt x="11321" y="0"/>
                  </a:lnTo>
                  <a:lnTo>
                    <a:pt x="10876" y="41"/>
                  </a:lnTo>
                  <a:lnTo>
                    <a:pt x="10472" y="121"/>
                  </a:lnTo>
                  <a:lnTo>
                    <a:pt x="10027" y="324"/>
                  </a:lnTo>
                  <a:lnTo>
                    <a:pt x="9623" y="526"/>
                  </a:lnTo>
                  <a:lnTo>
                    <a:pt x="9259" y="728"/>
                  </a:lnTo>
                  <a:lnTo>
                    <a:pt x="8895" y="890"/>
                  </a:lnTo>
                  <a:lnTo>
                    <a:pt x="8531" y="970"/>
                  </a:lnTo>
                  <a:lnTo>
                    <a:pt x="8127" y="1011"/>
                  </a:lnTo>
                  <a:lnTo>
                    <a:pt x="7763" y="970"/>
                  </a:lnTo>
                  <a:lnTo>
                    <a:pt x="7399" y="890"/>
                  </a:lnTo>
                  <a:lnTo>
                    <a:pt x="7035" y="728"/>
                  </a:lnTo>
                  <a:lnTo>
                    <a:pt x="6672" y="526"/>
                  </a:lnTo>
                  <a:lnTo>
                    <a:pt x="6267" y="324"/>
                  </a:lnTo>
                  <a:lnTo>
                    <a:pt x="5823" y="121"/>
                  </a:lnTo>
                  <a:lnTo>
                    <a:pt x="5418" y="41"/>
                  </a:lnTo>
                  <a:lnTo>
                    <a:pt x="497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CUSTOM_15_2_1">
    <p:spTree>
      <p:nvGrpSpPr>
        <p:cNvPr id="3155" name="Shape 3155"/>
        <p:cNvGrpSpPr/>
        <p:nvPr/>
      </p:nvGrpSpPr>
      <p:grpSpPr>
        <a:xfrm>
          <a:off x="0" y="0"/>
          <a:ext cx="0" cy="0"/>
          <a:chOff x="0" y="0"/>
          <a:chExt cx="0" cy="0"/>
        </a:xfrm>
      </p:grpSpPr>
      <p:sp>
        <p:nvSpPr>
          <p:cNvPr id="3156" name="Google Shape;3156;p26"/>
          <p:cNvSpPr txBox="1"/>
          <p:nvPr>
            <p:ph idx="1" type="subTitle"/>
          </p:nvPr>
        </p:nvSpPr>
        <p:spPr>
          <a:xfrm>
            <a:off x="1499100" y="1393875"/>
            <a:ext cx="1933500" cy="798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157" name="Google Shape;3157;p26"/>
          <p:cNvSpPr txBox="1"/>
          <p:nvPr>
            <p:ph idx="2" type="subTitle"/>
          </p:nvPr>
        </p:nvSpPr>
        <p:spPr>
          <a:xfrm>
            <a:off x="1499100" y="2357438"/>
            <a:ext cx="1933500" cy="798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158" name="Google Shape;3158;p26"/>
          <p:cNvSpPr txBox="1"/>
          <p:nvPr>
            <p:ph idx="3" type="subTitle"/>
          </p:nvPr>
        </p:nvSpPr>
        <p:spPr>
          <a:xfrm>
            <a:off x="1499100" y="3317925"/>
            <a:ext cx="1933500" cy="798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159" name="Google Shape;3159;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60" name="Google Shape;3160;p26"/>
          <p:cNvSpPr txBox="1"/>
          <p:nvPr>
            <p:ph idx="4" type="subTitle"/>
          </p:nvPr>
        </p:nvSpPr>
        <p:spPr>
          <a:xfrm>
            <a:off x="5711400" y="1393875"/>
            <a:ext cx="1933500" cy="798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161" name="Google Shape;3161;p26"/>
          <p:cNvSpPr txBox="1"/>
          <p:nvPr>
            <p:ph idx="5" type="subTitle"/>
          </p:nvPr>
        </p:nvSpPr>
        <p:spPr>
          <a:xfrm>
            <a:off x="5711400" y="2357438"/>
            <a:ext cx="1933500" cy="798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162" name="Google Shape;3162;p26"/>
          <p:cNvSpPr txBox="1"/>
          <p:nvPr>
            <p:ph idx="6" type="subTitle"/>
          </p:nvPr>
        </p:nvSpPr>
        <p:spPr>
          <a:xfrm>
            <a:off x="5711400" y="3317925"/>
            <a:ext cx="1933500" cy="798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163" name="Google Shape;3163;p26"/>
          <p:cNvSpPr/>
          <p:nvPr/>
        </p:nvSpPr>
        <p:spPr>
          <a:xfrm>
            <a:off x="0" y="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64" name="Google Shape;3164;p26"/>
          <p:cNvGrpSpPr/>
          <p:nvPr/>
        </p:nvGrpSpPr>
        <p:grpSpPr>
          <a:xfrm rot="5400000">
            <a:off x="-1697263" y="2287499"/>
            <a:ext cx="3398914" cy="1239107"/>
            <a:chOff x="1783500" y="1511200"/>
            <a:chExt cx="1317000" cy="480125"/>
          </a:xfrm>
        </p:grpSpPr>
        <p:sp>
          <p:nvSpPr>
            <p:cNvPr id="3165" name="Google Shape;3165;p26"/>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26"/>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26"/>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26"/>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26"/>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26"/>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26"/>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26"/>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26"/>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26"/>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26"/>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26"/>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26"/>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26"/>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26"/>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26"/>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26"/>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26"/>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26"/>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26"/>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26"/>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26"/>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26"/>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26"/>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26"/>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26"/>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26"/>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26"/>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26"/>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26"/>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26"/>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26"/>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26"/>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26"/>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26"/>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26"/>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26"/>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26"/>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26"/>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26"/>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26"/>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26"/>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26"/>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26"/>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26"/>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26"/>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26"/>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26"/>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26"/>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26"/>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26"/>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26"/>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26"/>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26"/>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26"/>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26"/>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26"/>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26"/>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26"/>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26"/>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26"/>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26"/>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26"/>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26"/>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26"/>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26"/>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26"/>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26"/>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26"/>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26"/>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26"/>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26"/>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26"/>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26"/>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26"/>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26"/>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26"/>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26"/>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43" name="Google Shape;3243;p26"/>
          <p:cNvSpPr/>
          <p:nvPr/>
        </p:nvSpPr>
        <p:spPr>
          <a:xfrm>
            <a:off x="8197925" y="460650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44" name="Google Shape;3244;p26"/>
          <p:cNvGrpSpPr/>
          <p:nvPr/>
        </p:nvGrpSpPr>
        <p:grpSpPr>
          <a:xfrm rot="5400000">
            <a:off x="7194212" y="640905"/>
            <a:ext cx="3398914" cy="1239107"/>
            <a:chOff x="1783500" y="1511200"/>
            <a:chExt cx="1317000" cy="480125"/>
          </a:xfrm>
        </p:grpSpPr>
        <p:sp>
          <p:nvSpPr>
            <p:cNvPr id="3245" name="Google Shape;3245;p26"/>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26"/>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26"/>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26"/>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26"/>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26"/>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26"/>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26"/>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26"/>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26"/>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26"/>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26"/>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26"/>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26"/>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26"/>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26"/>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26"/>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26"/>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26"/>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26"/>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26"/>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26"/>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26"/>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26"/>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26"/>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26"/>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26"/>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26"/>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26"/>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26"/>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26"/>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26"/>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26"/>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26"/>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26"/>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26"/>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26"/>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26"/>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26"/>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26"/>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26"/>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26"/>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26"/>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26"/>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26"/>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26"/>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26"/>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26"/>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26"/>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26"/>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26"/>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26"/>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26"/>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26"/>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26"/>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26"/>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26"/>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26"/>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26"/>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26"/>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26"/>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26"/>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26"/>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26"/>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26"/>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26"/>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26"/>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26"/>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26"/>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26"/>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26"/>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26"/>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26"/>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26"/>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26"/>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26"/>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26"/>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26"/>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5">
  <p:cSld name="CUSTOM_15_2_1_1">
    <p:spTree>
      <p:nvGrpSpPr>
        <p:cNvPr id="3323" name="Shape 3323"/>
        <p:cNvGrpSpPr/>
        <p:nvPr/>
      </p:nvGrpSpPr>
      <p:grpSpPr>
        <a:xfrm>
          <a:off x="0" y="0"/>
          <a:ext cx="0" cy="0"/>
          <a:chOff x="0" y="0"/>
          <a:chExt cx="0" cy="0"/>
        </a:xfrm>
      </p:grpSpPr>
      <p:sp>
        <p:nvSpPr>
          <p:cNvPr id="3324" name="Google Shape;3324;p27"/>
          <p:cNvSpPr txBox="1"/>
          <p:nvPr>
            <p:ph idx="1" type="subTitle"/>
          </p:nvPr>
        </p:nvSpPr>
        <p:spPr>
          <a:xfrm>
            <a:off x="1103925" y="2763535"/>
            <a:ext cx="2112300" cy="435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Poppins SemiBold"/>
              <a:buNone/>
              <a:defRPr sz="2100">
                <a:latin typeface="Raleway Black"/>
                <a:ea typeface="Raleway Black"/>
                <a:cs typeface="Raleway Black"/>
                <a:sym typeface="Raleway Black"/>
              </a:defRPr>
            </a:lvl1pPr>
            <a:lvl2pPr lvl="1" rtl="0">
              <a:spcBef>
                <a:spcPts val="0"/>
              </a:spcBef>
              <a:spcAft>
                <a:spcPts val="0"/>
              </a:spcAft>
              <a:buSzPts val="1800"/>
              <a:buFont typeface="Poppins SemiBold"/>
              <a:buNone/>
              <a:defRPr b="0" sz="1800">
                <a:latin typeface="Poppins SemiBold"/>
                <a:ea typeface="Poppins SemiBold"/>
                <a:cs typeface="Poppins SemiBold"/>
                <a:sym typeface="Poppins SemiBold"/>
              </a:defRPr>
            </a:lvl2pPr>
            <a:lvl3pPr lvl="2" rtl="0">
              <a:spcBef>
                <a:spcPts val="1600"/>
              </a:spcBef>
              <a:spcAft>
                <a:spcPts val="0"/>
              </a:spcAft>
              <a:buSzPts val="1800"/>
              <a:buFont typeface="Poppins SemiBold"/>
              <a:buNone/>
              <a:defRPr b="0" sz="1800">
                <a:latin typeface="Poppins SemiBold"/>
                <a:ea typeface="Poppins SemiBold"/>
                <a:cs typeface="Poppins SemiBold"/>
                <a:sym typeface="Poppins SemiBold"/>
              </a:defRPr>
            </a:lvl3pPr>
            <a:lvl4pPr lvl="3" rtl="0">
              <a:spcBef>
                <a:spcPts val="1600"/>
              </a:spcBef>
              <a:spcAft>
                <a:spcPts val="0"/>
              </a:spcAft>
              <a:buSzPts val="1800"/>
              <a:buFont typeface="Poppins SemiBold"/>
              <a:buNone/>
              <a:defRPr b="0" sz="1800">
                <a:latin typeface="Poppins SemiBold"/>
                <a:ea typeface="Poppins SemiBold"/>
                <a:cs typeface="Poppins SemiBold"/>
                <a:sym typeface="Poppins SemiBold"/>
              </a:defRPr>
            </a:lvl4pPr>
            <a:lvl5pPr lvl="4" rtl="0">
              <a:spcBef>
                <a:spcPts val="1600"/>
              </a:spcBef>
              <a:spcAft>
                <a:spcPts val="0"/>
              </a:spcAft>
              <a:buSzPts val="1800"/>
              <a:buFont typeface="Poppins SemiBold"/>
              <a:buNone/>
              <a:defRPr b="0" sz="1800">
                <a:latin typeface="Poppins SemiBold"/>
                <a:ea typeface="Poppins SemiBold"/>
                <a:cs typeface="Poppins SemiBold"/>
                <a:sym typeface="Poppins SemiBold"/>
              </a:defRPr>
            </a:lvl5pPr>
            <a:lvl6pPr lvl="5" rtl="0">
              <a:spcBef>
                <a:spcPts val="1600"/>
              </a:spcBef>
              <a:spcAft>
                <a:spcPts val="0"/>
              </a:spcAft>
              <a:buSzPts val="1800"/>
              <a:buFont typeface="Poppins SemiBold"/>
              <a:buNone/>
              <a:defRPr b="0" sz="1800">
                <a:latin typeface="Poppins SemiBold"/>
                <a:ea typeface="Poppins SemiBold"/>
                <a:cs typeface="Poppins SemiBold"/>
                <a:sym typeface="Poppins SemiBold"/>
              </a:defRPr>
            </a:lvl6pPr>
            <a:lvl7pPr lvl="6" rtl="0">
              <a:spcBef>
                <a:spcPts val="1600"/>
              </a:spcBef>
              <a:spcAft>
                <a:spcPts val="0"/>
              </a:spcAft>
              <a:buSzPts val="1800"/>
              <a:buFont typeface="Poppins SemiBold"/>
              <a:buNone/>
              <a:defRPr b="0" sz="1800">
                <a:latin typeface="Poppins SemiBold"/>
                <a:ea typeface="Poppins SemiBold"/>
                <a:cs typeface="Poppins SemiBold"/>
                <a:sym typeface="Poppins SemiBold"/>
              </a:defRPr>
            </a:lvl7pPr>
            <a:lvl8pPr lvl="7" rtl="0">
              <a:spcBef>
                <a:spcPts val="1600"/>
              </a:spcBef>
              <a:spcAft>
                <a:spcPts val="0"/>
              </a:spcAft>
              <a:buSzPts val="1800"/>
              <a:buFont typeface="Poppins SemiBold"/>
              <a:buNone/>
              <a:defRPr b="0" sz="1800">
                <a:latin typeface="Poppins SemiBold"/>
                <a:ea typeface="Poppins SemiBold"/>
                <a:cs typeface="Poppins SemiBold"/>
                <a:sym typeface="Poppins SemiBold"/>
              </a:defRPr>
            </a:lvl8pPr>
            <a:lvl9pPr lvl="8" rtl="0">
              <a:spcBef>
                <a:spcPts val="1600"/>
              </a:spcBef>
              <a:spcAft>
                <a:spcPts val="1600"/>
              </a:spcAft>
              <a:buSzPts val="1800"/>
              <a:buFont typeface="Poppins SemiBold"/>
              <a:buNone/>
              <a:defRPr b="0" sz="1800">
                <a:latin typeface="Poppins SemiBold"/>
                <a:ea typeface="Poppins SemiBold"/>
                <a:cs typeface="Poppins SemiBold"/>
                <a:sym typeface="Poppins SemiBold"/>
              </a:defRPr>
            </a:lvl9pPr>
          </a:lstStyle>
          <a:p/>
        </p:txBody>
      </p:sp>
      <p:sp>
        <p:nvSpPr>
          <p:cNvPr id="3325" name="Google Shape;3325;p27"/>
          <p:cNvSpPr txBox="1"/>
          <p:nvPr>
            <p:ph idx="2" type="subTitle"/>
          </p:nvPr>
        </p:nvSpPr>
        <p:spPr>
          <a:xfrm>
            <a:off x="3515850" y="3317229"/>
            <a:ext cx="2112300" cy="435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Poppins SemiBold"/>
              <a:buNone/>
              <a:defRPr sz="2100">
                <a:solidFill>
                  <a:schemeClr val="lt2"/>
                </a:solidFill>
                <a:latin typeface="Raleway Black"/>
                <a:ea typeface="Raleway Black"/>
                <a:cs typeface="Raleway Black"/>
                <a:sym typeface="Raleway Black"/>
              </a:defRPr>
            </a:lvl1pPr>
            <a:lvl2pPr lvl="1" rtl="0">
              <a:spcBef>
                <a:spcPts val="0"/>
              </a:spcBef>
              <a:spcAft>
                <a:spcPts val="0"/>
              </a:spcAft>
              <a:buSzPts val="1800"/>
              <a:buFont typeface="Poppins SemiBold"/>
              <a:buNone/>
              <a:defRPr b="0" sz="1800">
                <a:latin typeface="Poppins SemiBold"/>
                <a:ea typeface="Poppins SemiBold"/>
                <a:cs typeface="Poppins SemiBold"/>
                <a:sym typeface="Poppins SemiBold"/>
              </a:defRPr>
            </a:lvl2pPr>
            <a:lvl3pPr lvl="2" rtl="0">
              <a:spcBef>
                <a:spcPts val="1600"/>
              </a:spcBef>
              <a:spcAft>
                <a:spcPts val="0"/>
              </a:spcAft>
              <a:buSzPts val="1800"/>
              <a:buFont typeface="Poppins SemiBold"/>
              <a:buNone/>
              <a:defRPr b="0" sz="1800">
                <a:latin typeface="Poppins SemiBold"/>
                <a:ea typeface="Poppins SemiBold"/>
                <a:cs typeface="Poppins SemiBold"/>
                <a:sym typeface="Poppins SemiBold"/>
              </a:defRPr>
            </a:lvl3pPr>
            <a:lvl4pPr lvl="3" rtl="0">
              <a:spcBef>
                <a:spcPts val="1600"/>
              </a:spcBef>
              <a:spcAft>
                <a:spcPts val="0"/>
              </a:spcAft>
              <a:buSzPts val="1800"/>
              <a:buFont typeface="Poppins SemiBold"/>
              <a:buNone/>
              <a:defRPr b="0" sz="1800">
                <a:latin typeface="Poppins SemiBold"/>
                <a:ea typeface="Poppins SemiBold"/>
                <a:cs typeface="Poppins SemiBold"/>
                <a:sym typeface="Poppins SemiBold"/>
              </a:defRPr>
            </a:lvl4pPr>
            <a:lvl5pPr lvl="4" rtl="0">
              <a:spcBef>
                <a:spcPts val="1600"/>
              </a:spcBef>
              <a:spcAft>
                <a:spcPts val="0"/>
              </a:spcAft>
              <a:buSzPts val="1800"/>
              <a:buFont typeface="Poppins SemiBold"/>
              <a:buNone/>
              <a:defRPr b="0" sz="1800">
                <a:latin typeface="Poppins SemiBold"/>
                <a:ea typeface="Poppins SemiBold"/>
                <a:cs typeface="Poppins SemiBold"/>
                <a:sym typeface="Poppins SemiBold"/>
              </a:defRPr>
            </a:lvl5pPr>
            <a:lvl6pPr lvl="5" rtl="0">
              <a:spcBef>
                <a:spcPts val="1600"/>
              </a:spcBef>
              <a:spcAft>
                <a:spcPts val="0"/>
              </a:spcAft>
              <a:buSzPts val="1800"/>
              <a:buFont typeface="Poppins SemiBold"/>
              <a:buNone/>
              <a:defRPr b="0" sz="1800">
                <a:latin typeface="Poppins SemiBold"/>
                <a:ea typeface="Poppins SemiBold"/>
                <a:cs typeface="Poppins SemiBold"/>
                <a:sym typeface="Poppins SemiBold"/>
              </a:defRPr>
            </a:lvl6pPr>
            <a:lvl7pPr lvl="6" rtl="0">
              <a:spcBef>
                <a:spcPts val="1600"/>
              </a:spcBef>
              <a:spcAft>
                <a:spcPts val="0"/>
              </a:spcAft>
              <a:buSzPts val="1800"/>
              <a:buFont typeface="Poppins SemiBold"/>
              <a:buNone/>
              <a:defRPr b="0" sz="1800">
                <a:latin typeface="Poppins SemiBold"/>
                <a:ea typeface="Poppins SemiBold"/>
                <a:cs typeface="Poppins SemiBold"/>
                <a:sym typeface="Poppins SemiBold"/>
              </a:defRPr>
            </a:lvl7pPr>
            <a:lvl8pPr lvl="7" rtl="0">
              <a:spcBef>
                <a:spcPts val="1600"/>
              </a:spcBef>
              <a:spcAft>
                <a:spcPts val="0"/>
              </a:spcAft>
              <a:buSzPts val="1800"/>
              <a:buFont typeface="Poppins SemiBold"/>
              <a:buNone/>
              <a:defRPr b="0" sz="1800">
                <a:latin typeface="Poppins SemiBold"/>
                <a:ea typeface="Poppins SemiBold"/>
                <a:cs typeface="Poppins SemiBold"/>
                <a:sym typeface="Poppins SemiBold"/>
              </a:defRPr>
            </a:lvl8pPr>
            <a:lvl9pPr lvl="8" rtl="0">
              <a:spcBef>
                <a:spcPts val="1600"/>
              </a:spcBef>
              <a:spcAft>
                <a:spcPts val="1600"/>
              </a:spcAft>
              <a:buSzPts val="1800"/>
              <a:buFont typeface="Poppins SemiBold"/>
              <a:buNone/>
              <a:defRPr b="0" sz="1800">
                <a:latin typeface="Poppins SemiBold"/>
                <a:ea typeface="Poppins SemiBold"/>
                <a:cs typeface="Poppins SemiBold"/>
                <a:sym typeface="Poppins SemiBold"/>
              </a:defRPr>
            </a:lvl9pPr>
          </a:lstStyle>
          <a:p/>
        </p:txBody>
      </p:sp>
      <p:sp>
        <p:nvSpPr>
          <p:cNvPr id="3326" name="Google Shape;3326;p27"/>
          <p:cNvSpPr txBox="1"/>
          <p:nvPr>
            <p:ph idx="3" type="subTitle"/>
          </p:nvPr>
        </p:nvSpPr>
        <p:spPr>
          <a:xfrm>
            <a:off x="5808475" y="2763535"/>
            <a:ext cx="2112300" cy="4350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Poppins SemiBold"/>
              <a:buNone/>
              <a:defRPr sz="2100">
                <a:solidFill>
                  <a:schemeClr val="accent1"/>
                </a:solidFill>
                <a:latin typeface="Raleway Black"/>
                <a:ea typeface="Raleway Black"/>
                <a:cs typeface="Raleway Black"/>
                <a:sym typeface="Raleway Black"/>
              </a:defRPr>
            </a:lvl1pPr>
            <a:lvl2pPr lvl="1" rtl="0">
              <a:spcBef>
                <a:spcPts val="0"/>
              </a:spcBef>
              <a:spcAft>
                <a:spcPts val="0"/>
              </a:spcAft>
              <a:buSzPts val="1800"/>
              <a:buFont typeface="Poppins SemiBold"/>
              <a:buNone/>
              <a:defRPr b="0" sz="1800">
                <a:latin typeface="Poppins SemiBold"/>
                <a:ea typeface="Poppins SemiBold"/>
                <a:cs typeface="Poppins SemiBold"/>
                <a:sym typeface="Poppins SemiBold"/>
              </a:defRPr>
            </a:lvl2pPr>
            <a:lvl3pPr lvl="2" rtl="0">
              <a:spcBef>
                <a:spcPts val="1600"/>
              </a:spcBef>
              <a:spcAft>
                <a:spcPts val="0"/>
              </a:spcAft>
              <a:buSzPts val="1800"/>
              <a:buFont typeface="Poppins SemiBold"/>
              <a:buNone/>
              <a:defRPr b="0" sz="1800">
                <a:latin typeface="Poppins SemiBold"/>
                <a:ea typeface="Poppins SemiBold"/>
                <a:cs typeface="Poppins SemiBold"/>
                <a:sym typeface="Poppins SemiBold"/>
              </a:defRPr>
            </a:lvl3pPr>
            <a:lvl4pPr lvl="3" rtl="0">
              <a:spcBef>
                <a:spcPts val="1600"/>
              </a:spcBef>
              <a:spcAft>
                <a:spcPts val="0"/>
              </a:spcAft>
              <a:buSzPts val="1800"/>
              <a:buFont typeface="Poppins SemiBold"/>
              <a:buNone/>
              <a:defRPr b="0" sz="1800">
                <a:latin typeface="Poppins SemiBold"/>
                <a:ea typeface="Poppins SemiBold"/>
                <a:cs typeface="Poppins SemiBold"/>
                <a:sym typeface="Poppins SemiBold"/>
              </a:defRPr>
            </a:lvl4pPr>
            <a:lvl5pPr lvl="4" rtl="0">
              <a:spcBef>
                <a:spcPts val="1600"/>
              </a:spcBef>
              <a:spcAft>
                <a:spcPts val="0"/>
              </a:spcAft>
              <a:buSzPts val="1800"/>
              <a:buFont typeface="Poppins SemiBold"/>
              <a:buNone/>
              <a:defRPr b="0" sz="1800">
                <a:latin typeface="Poppins SemiBold"/>
                <a:ea typeface="Poppins SemiBold"/>
                <a:cs typeface="Poppins SemiBold"/>
                <a:sym typeface="Poppins SemiBold"/>
              </a:defRPr>
            </a:lvl5pPr>
            <a:lvl6pPr lvl="5" rtl="0">
              <a:spcBef>
                <a:spcPts val="1600"/>
              </a:spcBef>
              <a:spcAft>
                <a:spcPts val="0"/>
              </a:spcAft>
              <a:buSzPts val="1800"/>
              <a:buFont typeface="Poppins SemiBold"/>
              <a:buNone/>
              <a:defRPr b="0" sz="1800">
                <a:latin typeface="Poppins SemiBold"/>
                <a:ea typeface="Poppins SemiBold"/>
                <a:cs typeface="Poppins SemiBold"/>
                <a:sym typeface="Poppins SemiBold"/>
              </a:defRPr>
            </a:lvl6pPr>
            <a:lvl7pPr lvl="6" rtl="0">
              <a:spcBef>
                <a:spcPts val="1600"/>
              </a:spcBef>
              <a:spcAft>
                <a:spcPts val="0"/>
              </a:spcAft>
              <a:buSzPts val="1800"/>
              <a:buFont typeface="Poppins SemiBold"/>
              <a:buNone/>
              <a:defRPr b="0" sz="1800">
                <a:latin typeface="Poppins SemiBold"/>
                <a:ea typeface="Poppins SemiBold"/>
                <a:cs typeface="Poppins SemiBold"/>
                <a:sym typeface="Poppins SemiBold"/>
              </a:defRPr>
            </a:lvl7pPr>
            <a:lvl8pPr lvl="7" rtl="0">
              <a:spcBef>
                <a:spcPts val="1600"/>
              </a:spcBef>
              <a:spcAft>
                <a:spcPts val="0"/>
              </a:spcAft>
              <a:buSzPts val="1800"/>
              <a:buFont typeface="Poppins SemiBold"/>
              <a:buNone/>
              <a:defRPr b="0" sz="1800">
                <a:latin typeface="Poppins SemiBold"/>
                <a:ea typeface="Poppins SemiBold"/>
                <a:cs typeface="Poppins SemiBold"/>
                <a:sym typeface="Poppins SemiBold"/>
              </a:defRPr>
            </a:lvl8pPr>
            <a:lvl9pPr lvl="8" rtl="0">
              <a:spcBef>
                <a:spcPts val="1600"/>
              </a:spcBef>
              <a:spcAft>
                <a:spcPts val="1600"/>
              </a:spcAft>
              <a:buSzPts val="1800"/>
              <a:buFont typeface="Poppins SemiBold"/>
              <a:buNone/>
              <a:defRPr b="0" sz="1800">
                <a:latin typeface="Poppins SemiBold"/>
                <a:ea typeface="Poppins SemiBold"/>
                <a:cs typeface="Poppins SemiBold"/>
                <a:sym typeface="Poppins SemiBold"/>
              </a:defRPr>
            </a:lvl9pPr>
          </a:lstStyle>
          <a:p/>
        </p:txBody>
      </p:sp>
      <p:sp>
        <p:nvSpPr>
          <p:cNvPr id="3327" name="Google Shape;3327;p27"/>
          <p:cNvSpPr txBox="1"/>
          <p:nvPr>
            <p:ph idx="4" type="subTitle"/>
          </p:nvPr>
        </p:nvSpPr>
        <p:spPr>
          <a:xfrm>
            <a:off x="1282725" y="3201619"/>
            <a:ext cx="1933500" cy="798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328" name="Google Shape;3328;p27"/>
          <p:cNvSpPr txBox="1"/>
          <p:nvPr>
            <p:ph idx="5" type="subTitle"/>
          </p:nvPr>
        </p:nvSpPr>
        <p:spPr>
          <a:xfrm>
            <a:off x="3515825" y="3752500"/>
            <a:ext cx="2112300" cy="79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329" name="Google Shape;3329;p27"/>
          <p:cNvSpPr txBox="1"/>
          <p:nvPr>
            <p:ph idx="6" type="subTitle"/>
          </p:nvPr>
        </p:nvSpPr>
        <p:spPr>
          <a:xfrm>
            <a:off x="5808475" y="3198809"/>
            <a:ext cx="1933500" cy="798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330" name="Google Shape;3330;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31" name="Google Shape;3331;p27"/>
          <p:cNvSpPr/>
          <p:nvPr/>
        </p:nvSpPr>
        <p:spPr>
          <a:xfrm>
            <a:off x="0" y="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32" name="Google Shape;3332;p27"/>
          <p:cNvGrpSpPr/>
          <p:nvPr/>
        </p:nvGrpSpPr>
        <p:grpSpPr>
          <a:xfrm rot="5400000">
            <a:off x="-1697263" y="2287499"/>
            <a:ext cx="3398914" cy="1239107"/>
            <a:chOff x="1783500" y="1511200"/>
            <a:chExt cx="1317000" cy="480125"/>
          </a:xfrm>
        </p:grpSpPr>
        <p:sp>
          <p:nvSpPr>
            <p:cNvPr id="3333" name="Google Shape;3333;p27"/>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27"/>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27"/>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27"/>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27"/>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27"/>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27"/>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27"/>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27"/>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27"/>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27"/>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27"/>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27"/>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27"/>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27"/>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27"/>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27"/>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27"/>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27"/>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27"/>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27"/>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27"/>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27"/>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27"/>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27"/>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27"/>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27"/>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27"/>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27"/>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27"/>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27"/>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27"/>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27"/>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27"/>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27"/>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27"/>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27"/>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27"/>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27"/>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27"/>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27"/>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27"/>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27"/>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27"/>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27"/>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27"/>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27"/>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27"/>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27"/>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27"/>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27"/>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27"/>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27"/>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27"/>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27"/>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27"/>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27"/>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27"/>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27"/>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27"/>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27"/>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27"/>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27"/>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27"/>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27"/>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27"/>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27"/>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27"/>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27"/>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27"/>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27"/>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27"/>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27"/>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27"/>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27"/>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27"/>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27"/>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27"/>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1" name="Google Shape;3411;p27"/>
          <p:cNvGrpSpPr/>
          <p:nvPr/>
        </p:nvGrpSpPr>
        <p:grpSpPr>
          <a:xfrm rot="5400000">
            <a:off x="7194212" y="640905"/>
            <a:ext cx="3398914" cy="1239107"/>
            <a:chOff x="1783500" y="1511200"/>
            <a:chExt cx="1317000" cy="480125"/>
          </a:xfrm>
        </p:grpSpPr>
        <p:sp>
          <p:nvSpPr>
            <p:cNvPr id="3412" name="Google Shape;3412;p27"/>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27"/>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27"/>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27"/>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27"/>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27"/>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27"/>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27"/>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27"/>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27"/>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27"/>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27"/>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27"/>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27"/>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27"/>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27"/>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27"/>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27"/>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27"/>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27"/>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27"/>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27"/>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27"/>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27"/>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27"/>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27"/>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27"/>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27"/>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27"/>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1" name="Google Shape;3441;p27"/>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2" name="Google Shape;3442;p27"/>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27"/>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27"/>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27"/>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27"/>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27"/>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27"/>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27"/>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27"/>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27"/>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27"/>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27"/>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27"/>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27"/>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27"/>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27"/>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27"/>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27"/>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27"/>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27"/>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27"/>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27"/>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27"/>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5" name="Google Shape;3465;p27"/>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27"/>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27"/>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27"/>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27"/>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27"/>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27"/>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27"/>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27"/>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27"/>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27"/>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27"/>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27"/>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27"/>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27"/>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27"/>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27"/>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27"/>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27"/>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27"/>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27"/>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27"/>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27"/>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27"/>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27"/>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0" name="Google Shape;3490;p27"/>
          <p:cNvSpPr/>
          <p:nvPr/>
        </p:nvSpPr>
        <p:spPr>
          <a:xfrm>
            <a:off x="8197925" y="460650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27"/>
          <p:cNvSpPr txBox="1"/>
          <p:nvPr>
            <p:ph hasCustomPrompt="1" idx="7" type="title"/>
          </p:nvPr>
        </p:nvSpPr>
        <p:spPr>
          <a:xfrm>
            <a:off x="2256500" y="1854525"/>
            <a:ext cx="773100" cy="510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800"/>
              <a:buNone/>
              <a:defRPr b="1"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a:r>
              <a:t>xx%</a:t>
            </a:r>
          </a:p>
        </p:txBody>
      </p:sp>
      <p:sp>
        <p:nvSpPr>
          <p:cNvPr id="3492" name="Google Shape;3492;p27"/>
          <p:cNvSpPr txBox="1"/>
          <p:nvPr>
            <p:ph hasCustomPrompt="1" idx="8" type="title"/>
          </p:nvPr>
        </p:nvSpPr>
        <p:spPr>
          <a:xfrm>
            <a:off x="4162275" y="2364975"/>
            <a:ext cx="838200" cy="510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800"/>
              <a:buNone/>
              <a:defRPr b="1"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a:r>
              <a:t>xx%</a:t>
            </a:r>
          </a:p>
        </p:txBody>
      </p:sp>
      <p:sp>
        <p:nvSpPr>
          <p:cNvPr id="3493" name="Google Shape;3493;p27"/>
          <p:cNvSpPr txBox="1"/>
          <p:nvPr>
            <p:ph hasCustomPrompt="1" idx="9" type="title"/>
          </p:nvPr>
        </p:nvSpPr>
        <p:spPr>
          <a:xfrm>
            <a:off x="5974025" y="1854525"/>
            <a:ext cx="773100" cy="510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800"/>
              <a:buNone/>
              <a:defRPr b="1"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a:r>
              <a:t>xx%</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15_2_1_1_1">
    <p:spTree>
      <p:nvGrpSpPr>
        <p:cNvPr id="3494" name="Shape 3494"/>
        <p:cNvGrpSpPr/>
        <p:nvPr/>
      </p:nvGrpSpPr>
      <p:grpSpPr>
        <a:xfrm>
          <a:off x="0" y="0"/>
          <a:ext cx="0" cy="0"/>
          <a:chOff x="0" y="0"/>
          <a:chExt cx="0" cy="0"/>
        </a:xfrm>
      </p:grpSpPr>
      <p:sp>
        <p:nvSpPr>
          <p:cNvPr id="3495" name="Google Shape;3495;p28"/>
          <p:cNvSpPr txBox="1"/>
          <p:nvPr>
            <p:ph idx="1" type="subTitle"/>
          </p:nvPr>
        </p:nvSpPr>
        <p:spPr>
          <a:xfrm>
            <a:off x="1103925" y="1413779"/>
            <a:ext cx="2112300" cy="435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Poppins SemiBold"/>
              <a:buNone/>
              <a:defRPr sz="2100">
                <a:latin typeface="Raleway Black"/>
                <a:ea typeface="Raleway Black"/>
                <a:cs typeface="Raleway Black"/>
                <a:sym typeface="Raleway Black"/>
              </a:defRPr>
            </a:lvl1pPr>
            <a:lvl2pPr lvl="1" rtl="0">
              <a:spcBef>
                <a:spcPts val="0"/>
              </a:spcBef>
              <a:spcAft>
                <a:spcPts val="0"/>
              </a:spcAft>
              <a:buSzPts val="1800"/>
              <a:buFont typeface="Poppins SemiBold"/>
              <a:buNone/>
              <a:defRPr b="0" sz="1800">
                <a:latin typeface="Poppins SemiBold"/>
                <a:ea typeface="Poppins SemiBold"/>
                <a:cs typeface="Poppins SemiBold"/>
                <a:sym typeface="Poppins SemiBold"/>
              </a:defRPr>
            </a:lvl2pPr>
            <a:lvl3pPr lvl="2" rtl="0">
              <a:spcBef>
                <a:spcPts val="1600"/>
              </a:spcBef>
              <a:spcAft>
                <a:spcPts val="0"/>
              </a:spcAft>
              <a:buSzPts val="1800"/>
              <a:buFont typeface="Poppins SemiBold"/>
              <a:buNone/>
              <a:defRPr b="0" sz="1800">
                <a:latin typeface="Poppins SemiBold"/>
                <a:ea typeface="Poppins SemiBold"/>
                <a:cs typeface="Poppins SemiBold"/>
                <a:sym typeface="Poppins SemiBold"/>
              </a:defRPr>
            </a:lvl3pPr>
            <a:lvl4pPr lvl="3" rtl="0">
              <a:spcBef>
                <a:spcPts val="1600"/>
              </a:spcBef>
              <a:spcAft>
                <a:spcPts val="0"/>
              </a:spcAft>
              <a:buSzPts val="1800"/>
              <a:buFont typeface="Poppins SemiBold"/>
              <a:buNone/>
              <a:defRPr b="0" sz="1800">
                <a:latin typeface="Poppins SemiBold"/>
                <a:ea typeface="Poppins SemiBold"/>
                <a:cs typeface="Poppins SemiBold"/>
                <a:sym typeface="Poppins SemiBold"/>
              </a:defRPr>
            </a:lvl4pPr>
            <a:lvl5pPr lvl="4" rtl="0">
              <a:spcBef>
                <a:spcPts val="1600"/>
              </a:spcBef>
              <a:spcAft>
                <a:spcPts val="0"/>
              </a:spcAft>
              <a:buSzPts val="1800"/>
              <a:buFont typeface="Poppins SemiBold"/>
              <a:buNone/>
              <a:defRPr b="0" sz="1800">
                <a:latin typeface="Poppins SemiBold"/>
                <a:ea typeface="Poppins SemiBold"/>
                <a:cs typeface="Poppins SemiBold"/>
                <a:sym typeface="Poppins SemiBold"/>
              </a:defRPr>
            </a:lvl5pPr>
            <a:lvl6pPr lvl="5" rtl="0">
              <a:spcBef>
                <a:spcPts val="1600"/>
              </a:spcBef>
              <a:spcAft>
                <a:spcPts val="0"/>
              </a:spcAft>
              <a:buSzPts val="1800"/>
              <a:buFont typeface="Poppins SemiBold"/>
              <a:buNone/>
              <a:defRPr b="0" sz="1800">
                <a:latin typeface="Poppins SemiBold"/>
                <a:ea typeface="Poppins SemiBold"/>
                <a:cs typeface="Poppins SemiBold"/>
                <a:sym typeface="Poppins SemiBold"/>
              </a:defRPr>
            </a:lvl6pPr>
            <a:lvl7pPr lvl="6" rtl="0">
              <a:spcBef>
                <a:spcPts val="1600"/>
              </a:spcBef>
              <a:spcAft>
                <a:spcPts val="0"/>
              </a:spcAft>
              <a:buSzPts val="1800"/>
              <a:buFont typeface="Poppins SemiBold"/>
              <a:buNone/>
              <a:defRPr b="0" sz="1800">
                <a:latin typeface="Poppins SemiBold"/>
                <a:ea typeface="Poppins SemiBold"/>
                <a:cs typeface="Poppins SemiBold"/>
                <a:sym typeface="Poppins SemiBold"/>
              </a:defRPr>
            </a:lvl7pPr>
            <a:lvl8pPr lvl="7" rtl="0">
              <a:spcBef>
                <a:spcPts val="1600"/>
              </a:spcBef>
              <a:spcAft>
                <a:spcPts val="0"/>
              </a:spcAft>
              <a:buSzPts val="1800"/>
              <a:buFont typeface="Poppins SemiBold"/>
              <a:buNone/>
              <a:defRPr b="0" sz="1800">
                <a:latin typeface="Poppins SemiBold"/>
                <a:ea typeface="Poppins SemiBold"/>
                <a:cs typeface="Poppins SemiBold"/>
                <a:sym typeface="Poppins SemiBold"/>
              </a:defRPr>
            </a:lvl8pPr>
            <a:lvl9pPr lvl="8" rtl="0">
              <a:spcBef>
                <a:spcPts val="1600"/>
              </a:spcBef>
              <a:spcAft>
                <a:spcPts val="1600"/>
              </a:spcAft>
              <a:buSzPts val="1800"/>
              <a:buFont typeface="Poppins SemiBold"/>
              <a:buNone/>
              <a:defRPr b="0" sz="1800">
                <a:latin typeface="Poppins SemiBold"/>
                <a:ea typeface="Poppins SemiBold"/>
                <a:cs typeface="Poppins SemiBold"/>
                <a:sym typeface="Poppins SemiBold"/>
              </a:defRPr>
            </a:lvl9pPr>
          </a:lstStyle>
          <a:p/>
        </p:txBody>
      </p:sp>
      <p:sp>
        <p:nvSpPr>
          <p:cNvPr id="3496" name="Google Shape;3496;p28"/>
          <p:cNvSpPr txBox="1"/>
          <p:nvPr>
            <p:ph idx="2" type="subTitle"/>
          </p:nvPr>
        </p:nvSpPr>
        <p:spPr>
          <a:xfrm>
            <a:off x="3578100" y="1413779"/>
            <a:ext cx="2112300" cy="435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Poppins SemiBold"/>
              <a:buNone/>
              <a:defRPr sz="2100">
                <a:latin typeface="Raleway Black"/>
                <a:ea typeface="Raleway Black"/>
                <a:cs typeface="Raleway Black"/>
                <a:sym typeface="Raleway Black"/>
              </a:defRPr>
            </a:lvl1pPr>
            <a:lvl2pPr lvl="1" rtl="0">
              <a:spcBef>
                <a:spcPts val="0"/>
              </a:spcBef>
              <a:spcAft>
                <a:spcPts val="0"/>
              </a:spcAft>
              <a:buSzPts val="1800"/>
              <a:buFont typeface="Poppins SemiBold"/>
              <a:buNone/>
              <a:defRPr b="0" sz="1800">
                <a:latin typeface="Poppins SemiBold"/>
                <a:ea typeface="Poppins SemiBold"/>
                <a:cs typeface="Poppins SemiBold"/>
                <a:sym typeface="Poppins SemiBold"/>
              </a:defRPr>
            </a:lvl2pPr>
            <a:lvl3pPr lvl="2" rtl="0">
              <a:spcBef>
                <a:spcPts val="1600"/>
              </a:spcBef>
              <a:spcAft>
                <a:spcPts val="0"/>
              </a:spcAft>
              <a:buSzPts val="1800"/>
              <a:buFont typeface="Poppins SemiBold"/>
              <a:buNone/>
              <a:defRPr b="0" sz="1800">
                <a:latin typeface="Poppins SemiBold"/>
                <a:ea typeface="Poppins SemiBold"/>
                <a:cs typeface="Poppins SemiBold"/>
                <a:sym typeface="Poppins SemiBold"/>
              </a:defRPr>
            </a:lvl3pPr>
            <a:lvl4pPr lvl="3" rtl="0">
              <a:spcBef>
                <a:spcPts val="1600"/>
              </a:spcBef>
              <a:spcAft>
                <a:spcPts val="0"/>
              </a:spcAft>
              <a:buSzPts val="1800"/>
              <a:buFont typeface="Poppins SemiBold"/>
              <a:buNone/>
              <a:defRPr b="0" sz="1800">
                <a:latin typeface="Poppins SemiBold"/>
                <a:ea typeface="Poppins SemiBold"/>
                <a:cs typeface="Poppins SemiBold"/>
                <a:sym typeface="Poppins SemiBold"/>
              </a:defRPr>
            </a:lvl4pPr>
            <a:lvl5pPr lvl="4" rtl="0">
              <a:spcBef>
                <a:spcPts val="1600"/>
              </a:spcBef>
              <a:spcAft>
                <a:spcPts val="0"/>
              </a:spcAft>
              <a:buSzPts val="1800"/>
              <a:buFont typeface="Poppins SemiBold"/>
              <a:buNone/>
              <a:defRPr b="0" sz="1800">
                <a:latin typeface="Poppins SemiBold"/>
                <a:ea typeface="Poppins SemiBold"/>
                <a:cs typeface="Poppins SemiBold"/>
                <a:sym typeface="Poppins SemiBold"/>
              </a:defRPr>
            </a:lvl5pPr>
            <a:lvl6pPr lvl="5" rtl="0">
              <a:spcBef>
                <a:spcPts val="1600"/>
              </a:spcBef>
              <a:spcAft>
                <a:spcPts val="0"/>
              </a:spcAft>
              <a:buSzPts val="1800"/>
              <a:buFont typeface="Poppins SemiBold"/>
              <a:buNone/>
              <a:defRPr b="0" sz="1800">
                <a:latin typeface="Poppins SemiBold"/>
                <a:ea typeface="Poppins SemiBold"/>
                <a:cs typeface="Poppins SemiBold"/>
                <a:sym typeface="Poppins SemiBold"/>
              </a:defRPr>
            </a:lvl6pPr>
            <a:lvl7pPr lvl="6" rtl="0">
              <a:spcBef>
                <a:spcPts val="1600"/>
              </a:spcBef>
              <a:spcAft>
                <a:spcPts val="0"/>
              </a:spcAft>
              <a:buSzPts val="1800"/>
              <a:buFont typeface="Poppins SemiBold"/>
              <a:buNone/>
              <a:defRPr b="0" sz="1800">
                <a:latin typeface="Poppins SemiBold"/>
                <a:ea typeface="Poppins SemiBold"/>
                <a:cs typeface="Poppins SemiBold"/>
                <a:sym typeface="Poppins SemiBold"/>
              </a:defRPr>
            </a:lvl7pPr>
            <a:lvl8pPr lvl="7" rtl="0">
              <a:spcBef>
                <a:spcPts val="1600"/>
              </a:spcBef>
              <a:spcAft>
                <a:spcPts val="0"/>
              </a:spcAft>
              <a:buSzPts val="1800"/>
              <a:buFont typeface="Poppins SemiBold"/>
              <a:buNone/>
              <a:defRPr b="0" sz="1800">
                <a:latin typeface="Poppins SemiBold"/>
                <a:ea typeface="Poppins SemiBold"/>
                <a:cs typeface="Poppins SemiBold"/>
                <a:sym typeface="Poppins SemiBold"/>
              </a:defRPr>
            </a:lvl8pPr>
            <a:lvl9pPr lvl="8" rtl="0">
              <a:spcBef>
                <a:spcPts val="1600"/>
              </a:spcBef>
              <a:spcAft>
                <a:spcPts val="1600"/>
              </a:spcAft>
              <a:buSzPts val="1800"/>
              <a:buFont typeface="Poppins SemiBold"/>
              <a:buNone/>
              <a:defRPr b="0" sz="1800">
                <a:latin typeface="Poppins SemiBold"/>
                <a:ea typeface="Poppins SemiBold"/>
                <a:cs typeface="Poppins SemiBold"/>
                <a:sym typeface="Poppins SemiBold"/>
              </a:defRPr>
            </a:lvl9pPr>
          </a:lstStyle>
          <a:p/>
        </p:txBody>
      </p:sp>
      <p:sp>
        <p:nvSpPr>
          <p:cNvPr id="3497" name="Google Shape;3497;p28"/>
          <p:cNvSpPr txBox="1"/>
          <p:nvPr>
            <p:ph idx="3" type="subTitle"/>
          </p:nvPr>
        </p:nvSpPr>
        <p:spPr>
          <a:xfrm>
            <a:off x="6052275" y="1413779"/>
            <a:ext cx="2112300" cy="435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Poppins SemiBold"/>
              <a:buNone/>
              <a:defRPr sz="2100">
                <a:latin typeface="Raleway Black"/>
                <a:ea typeface="Raleway Black"/>
                <a:cs typeface="Raleway Black"/>
                <a:sym typeface="Raleway Black"/>
              </a:defRPr>
            </a:lvl1pPr>
            <a:lvl2pPr lvl="1" rtl="0">
              <a:spcBef>
                <a:spcPts val="0"/>
              </a:spcBef>
              <a:spcAft>
                <a:spcPts val="0"/>
              </a:spcAft>
              <a:buSzPts val="1800"/>
              <a:buFont typeface="Poppins SemiBold"/>
              <a:buNone/>
              <a:defRPr b="0" sz="1800">
                <a:latin typeface="Poppins SemiBold"/>
                <a:ea typeface="Poppins SemiBold"/>
                <a:cs typeface="Poppins SemiBold"/>
                <a:sym typeface="Poppins SemiBold"/>
              </a:defRPr>
            </a:lvl2pPr>
            <a:lvl3pPr lvl="2" rtl="0">
              <a:spcBef>
                <a:spcPts val="1600"/>
              </a:spcBef>
              <a:spcAft>
                <a:spcPts val="0"/>
              </a:spcAft>
              <a:buSzPts val="1800"/>
              <a:buFont typeface="Poppins SemiBold"/>
              <a:buNone/>
              <a:defRPr b="0" sz="1800">
                <a:latin typeface="Poppins SemiBold"/>
                <a:ea typeface="Poppins SemiBold"/>
                <a:cs typeface="Poppins SemiBold"/>
                <a:sym typeface="Poppins SemiBold"/>
              </a:defRPr>
            </a:lvl3pPr>
            <a:lvl4pPr lvl="3" rtl="0">
              <a:spcBef>
                <a:spcPts val="1600"/>
              </a:spcBef>
              <a:spcAft>
                <a:spcPts val="0"/>
              </a:spcAft>
              <a:buSzPts val="1800"/>
              <a:buFont typeface="Poppins SemiBold"/>
              <a:buNone/>
              <a:defRPr b="0" sz="1800">
                <a:latin typeface="Poppins SemiBold"/>
                <a:ea typeface="Poppins SemiBold"/>
                <a:cs typeface="Poppins SemiBold"/>
                <a:sym typeface="Poppins SemiBold"/>
              </a:defRPr>
            </a:lvl4pPr>
            <a:lvl5pPr lvl="4" rtl="0">
              <a:spcBef>
                <a:spcPts val="1600"/>
              </a:spcBef>
              <a:spcAft>
                <a:spcPts val="0"/>
              </a:spcAft>
              <a:buSzPts val="1800"/>
              <a:buFont typeface="Poppins SemiBold"/>
              <a:buNone/>
              <a:defRPr b="0" sz="1800">
                <a:latin typeface="Poppins SemiBold"/>
                <a:ea typeface="Poppins SemiBold"/>
                <a:cs typeface="Poppins SemiBold"/>
                <a:sym typeface="Poppins SemiBold"/>
              </a:defRPr>
            </a:lvl5pPr>
            <a:lvl6pPr lvl="5" rtl="0">
              <a:spcBef>
                <a:spcPts val="1600"/>
              </a:spcBef>
              <a:spcAft>
                <a:spcPts val="0"/>
              </a:spcAft>
              <a:buSzPts val="1800"/>
              <a:buFont typeface="Poppins SemiBold"/>
              <a:buNone/>
              <a:defRPr b="0" sz="1800">
                <a:latin typeface="Poppins SemiBold"/>
                <a:ea typeface="Poppins SemiBold"/>
                <a:cs typeface="Poppins SemiBold"/>
                <a:sym typeface="Poppins SemiBold"/>
              </a:defRPr>
            </a:lvl6pPr>
            <a:lvl7pPr lvl="6" rtl="0">
              <a:spcBef>
                <a:spcPts val="1600"/>
              </a:spcBef>
              <a:spcAft>
                <a:spcPts val="0"/>
              </a:spcAft>
              <a:buSzPts val="1800"/>
              <a:buFont typeface="Poppins SemiBold"/>
              <a:buNone/>
              <a:defRPr b="0" sz="1800">
                <a:latin typeface="Poppins SemiBold"/>
                <a:ea typeface="Poppins SemiBold"/>
                <a:cs typeface="Poppins SemiBold"/>
                <a:sym typeface="Poppins SemiBold"/>
              </a:defRPr>
            </a:lvl7pPr>
            <a:lvl8pPr lvl="7" rtl="0">
              <a:spcBef>
                <a:spcPts val="1600"/>
              </a:spcBef>
              <a:spcAft>
                <a:spcPts val="0"/>
              </a:spcAft>
              <a:buSzPts val="1800"/>
              <a:buFont typeface="Poppins SemiBold"/>
              <a:buNone/>
              <a:defRPr b="0" sz="1800">
                <a:latin typeface="Poppins SemiBold"/>
                <a:ea typeface="Poppins SemiBold"/>
                <a:cs typeface="Poppins SemiBold"/>
                <a:sym typeface="Poppins SemiBold"/>
              </a:defRPr>
            </a:lvl8pPr>
            <a:lvl9pPr lvl="8" rtl="0">
              <a:spcBef>
                <a:spcPts val="1600"/>
              </a:spcBef>
              <a:spcAft>
                <a:spcPts val="1600"/>
              </a:spcAft>
              <a:buSzPts val="1800"/>
              <a:buFont typeface="Poppins SemiBold"/>
              <a:buNone/>
              <a:defRPr b="0" sz="1800">
                <a:latin typeface="Poppins SemiBold"/>
                <a:ea typeface="Poppins SemiBold"/>
                <a:cs typeface="Poppins SemiBold"/>
                <a:sym typeface="Poppins SemiBold"/>
              </a:defRPr>
            </a:lvl9pPr>
          </a:lstStyle>
          <a:p/>
        </p:txBody>
      </p:sp>
      <p:sp>
        <p:nvSpPr>
          <p:cNvPr id="3498" name="Google Shape;3498;p28"/>
          <p:cNvSpPr txBox="1"/>
          <p:nvPr>
            <p:ph idx="4" type="subTitle"/>
          </p:nvPr>
        </p:nvSpPr>
        <p:spPr>
          <a:xfrm>
            <a:off x="1193325" y="1871550"/>
            <a:ext cx="1933500" cy="79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499" name="Google Shape;3499;p28"/>
          <p:cNvSpPr txBox="1"/>
          <p:nvPr>
            <p:ph idx="5" type="subTitle"/>
          </p:nvPr>
        </p:nvSpPr>
        <p:spPr>
          <a:xfrm>
            <a:off x="3667500" y="1871550"/>
            <a:ext cx="1933500" cy="79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500" name="Google Shape;3500;p28"/>
          <p:cNvSpPr txBox="1"/>
          <p:nvPr>
            <p:ph idx="6" type="subTitle"/>
          </p:nvPr>
        </p:nvSpPr>
        <p:spPr>
          <a:xfrm>
            <a:off x="6141675" y="1871550"/>
            <a:ext cx="1933500" cy="79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3501" name="Google Shape;3501;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502" name="Google Shape;3502;p28"/>
          <p:cNvGrpSpPr/>
          <p:nvPr/>
        </p:nvGrpSpPr>
        <p:grpSpPr>
          <a:xfrm>
            <a:off x="-493291" y="917698"/>
            <a:ext cx="10130582" cy="3398914"/>
            <a:chOff x="-617360" y="917698"/>
            <a:chExt cx="10130582" cy="3398914"/>
          </a:xfrm>
        </p:grpSpPr>
        <p:grpSp>
          <p:nvGrpSpPr>
            <p:cNvPr id="3503" name="Google Shape;3503;p28"/>
            <p:cNvGrpSpPr/>
            <p:nvPr/>
          </p:nvGrpSpPr>
          <p:grpSpPr>
            <a:xfrm rot="5400000">
              <a:off x="7194212" y="1997602"/>
              <a:ext cx="3398914" cy="1239107"/>
              <a:chOff x="1783500" y="1511200"/>
              <a:chExt cx="1317000" cy="480125"/>
            </a:xfrm>
          </p:grpSpPr>
          <p:sp>
            <p:nvSpPr>
              <p:cNvPr id="3504" name="Google Shape;3504;p28"/>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28"/>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28"/>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28"/>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28"/>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28"/>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28"/>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28"/>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28"/>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28"/>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28"/>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28"/>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28"/>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28"/>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28"/>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28"/>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28"/>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28"/>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28"/>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28"/>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28"/>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28"/>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28"/>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28"/>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28"/>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28"/>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28"/>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28"/>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28"/>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28"/>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28"/>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28"/>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28"/>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28"/>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28"/>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28"/>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28"/>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28"/>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28"/>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28"/>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28"/>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28"/>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28"/>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28"/>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28"/>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28"/>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28"/>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28"/>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28"/>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28"/>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28"/>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28"/>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28"/>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28"/>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28"/>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28"/>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28"/>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28"/>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28"/>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28"/>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28"/>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28"/>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28"/>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28"/>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28"/>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28"/>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28"/>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28"/>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28"/>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28"/>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28"/>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28"/>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28"/>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28"/>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28"/>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28"/>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28"/>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28"/>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2" name="Google Shape;3582;p28"/>
            <p:cNvGrpSpPr/>
            <p:nvPr/>
          </p:nvGrpSpPr>
          <p:grpSpPr>
            <a:xfrm rot="5400000">
              <a:off x="-1697263" y="1997602"/>
              <a:ext cx="3398914" cy="1239107"/>
              <a:chOff x="1783500" y="1511200"/>
              <a:chExt cx="1317000" cy="480125"/>
            </a:xfrm>
          </p:grpSpPr>
          <p:sp>
            <p:nvSpPr>
              <p:cNvPr id="3583" name="Google Shape;3583;p28"/>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28"/>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28"/>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28"/>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28"/>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28"/>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28"/>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28"/>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28"/>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2" name="Google Shape;3592;p28"/>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28"/>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28"/>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28"/>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28"/>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28"/>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28"/>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28"/>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28"/>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28"/>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28"/>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28"/>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28"/>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28"/>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28"/>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28"/>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28"/>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9" name="Google Shape;3609;p28"/>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28"/>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28"/>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28"/>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28"/>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4" name="Google Shape;3614;p28"/>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28"/>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28"/>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7" name="Google Shape;3617;p28"/>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28"/>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28"/>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28"/>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28"/>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28"/>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28"/>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28"/>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28"/>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28"/>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28"/>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28"/>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28"/>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28"/>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28"/>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28"/>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28"/>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28"/>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28"/>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28"/>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28"/>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28"/>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28"/>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28"/>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28"/>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28"/>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28"/>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28"/>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5" name="Google Shape;3645;p28"/>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28"/>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28"/>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28"/>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28"/>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28"/>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28"/>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28"/>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28"/>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28"/>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28"/>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28"/>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28"/>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28"/>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28"/>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28"/>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661" name="Google Shape;3661;p28"/>
          <p:cNvSpPr/>
          <p:nvPr/>
        </p:nvSpPr>
        <p:spPr>
          <a:xfrm>
            <a:off x="0" y="4570775"/>
            <a:ext cx="1576800" cy="572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3662" name="Shape 3662"/>
        <p:cNvGrpSpPr/>
        <p:nvPr/>
      </p:nvGrpSpPr>
      <p:grpSpPr>
        <a:xfrm>
          <a:off x="0" y="0"/>
          <a:ext cx="0" cy="0"/>
          <a:chOff x="0" y="0"/>
          <a:chExt cx="0" cy="0"/>
        </a:xfrm>
      </p:grpSpPr>
      <p:sp>
        <p:nvSpPr>
          <p:cNvPr id="3663" name="Google Shape;3663;p29"/>
          <p:cNvSpPr txBox="1"/>
          <p:nvPr>
            <p:ph hasCustomPrompt="1" type="title"/>
          </p:nvPr>
        </p:nvSpPr>
        <p:spPr>
          <a:xfrm>
            <a:off x="6886000" y="889457"/>
            <a:ext cx="1268700" cy="943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900"/>
              <a:buNone/>
              <a:defRPr b="1" sz="6000"/>
            </a:lvl1pPr>
            <a:lvl2pPr lvl="1" rtl="0">
              <a:spcBef>
                <a:spcPts val="0"/>
              </a:spcBef>
              <a:spcAft>
                <a:spcPts val="0"/>
              </a:spcAft>
              <a:buSzPts val="6900"/>
              <a:buNone/>
              <a:defRPr sz="6900"/>
            </a:lvl2pPr>
            <a:lvl3pPr lvl="2" rtl="0">
              <a:spcBef>
                <a:spcPts val="0"/>
              </a:spcBef>
              <a:spcAft>
                <a:spcPts val="0"/>
              </a:spcAft>
              <a:buSzPts val="6900"/>
              <a:buNone/>
              <a:defRPr sz="6900"/>
            </a:lvl3pPr>
            <a:lvl4pPr lvl="3" rtl="0">
              <a:spcBef>
                <a:spcPts val="0"/>
              </a:spcBef>
              <a:spcAft>
                <a:spcPts val="0"/>
              </a:spcAft>
              <a:buSzPts val="6900"/>
              <a:buNone/>
              <a:defRPr sz="6900"/>
            </a:lvl4pPr>
            <a:lvl5pPr lvl="4" rtl="0">
              <a:spcBef>
                <a:spcPts val="0"/>
              </a:spcBef>
              <a:spcAft>
                <a:spcPts val="0"/>
              </a:spcAft>
              <a:buSzPts val="6900"/>
              <a:buNone/>
              <a:defRPr sz="6900"/>
            </a:lvl5pPr>
            <a:lvl6pPr lvl="5" rtl="0">
              <a:spcBef>
                <a:spcPts val="0"/>
              </a:spcBef>
              <a:spcAft>
                <a:spcPts val="0"/>
              </a:spcAft>
              <a:buSzPts val="6900"/>
              <a:buNone/>
              <a:defRPr sz="6900"/>
            </a:lvl6pPr>
            <a:lvl7pPr lvl="6" rtl="0">
              <a:spcBef>
                <a:spcPts val="0"/>
              </a:spcBef>
              <a:spcAft>
                <a:spcPts val="0"/>
              </a:spcAft>
              <a:buSzPts val="6900"/>
              <a:buNone/>
              <a:defRPr sz="6900"/>
            </a:lvl7pPr>
            <a:lvl8pPr lvl="7" rtl="0">
              <a:spcBef>
                <a:spcPts val="0"/>
              </a:spcBef>
              <a:spcAft>
                <a:spcPts val="0"/>
              </a:spcAft>
              <a:buSzPts val="6900"/>
              <a:buNone/>
              <a:defRPr sz="6900"/>
            </a:lvl8pPr>
            <a:lvl9pPr lvl="8" rtl="0">
              <a:spcBef>
                <a:spcPts val="0"/>
              </a:spcBef>
              <a:spcAft>
                <a:spcPts val="0"/>
              </a:spcAft>
              <a:buSzPts val="6900"/>
              <a:buNone/>
              <a:defRPr sz="6900"/>
            </a:lvl9pPr>
          </a:lstStyle>
          <a:p>
            <a:r>
              <a:t>xx%</a:t>
            </a:r>
          </a:p>
        </p:txBody>
      </p:sp>
      <p:sp>
        <p:nvSpPr>
          <p:cNvPr id="3664" name="Google Shape;3664;p29"/>
          <p:cNvSpPr txBox="1"/>
          <p:nvPr>
            <p:ph idx="2" type="title"/>
          </p:nvPr>
        </p:nvSpPr>
        <p:spPr>
          <a:xfrm>
            <a:off x="3624400" y="2185425"/>
            <a:ext cx="4530300" cy="1635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sz="46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65" name="Google Shape;3665;p29"/>
          <p:cNvSpPr txBox="1"/>
          <p:nvPr>
            <p:ph idx="1" type="subTitle"/>
          </p:nvPr>
        </p:nvSpPr>
        <p:spPr>
          <a:xfrm>
            <a:off x="5392300" y="3759263"/>
            <a:ext cx="2762400" cy="714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2"/>
              </a:buClr>
              <a:buSzPts val="1400"/>
              <a:buNone/>
              <a:defRPr/>
            </a:lvl1pPr>
            <a:lvl2pPr lvl="1" rtl="0">
              <a:spcBef>
                <a:spcPts val="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p:txBody>
      </p:sp>
      <p:sp>
        <p:nvSpPr>
          <p:cNvPr id="3666" name="Google Shape;3666;p29"/>
          <p:cNvSpPr/>
          <p:nvPr/>
        </p:nvSpPr>
        <p:spPr>
          <a:xfrm>
            <a:off x="547400" y="1332300"/>
            <a:ext cx="3852600" cy="3811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67" name="Google Shape;3667;p29"/>
          <p:cNvGrpSpPr/>
          <p:nvPr/>
        </p:nvGrpSpPr>
        <p:grpSpPr>
          <a:xfrm rot="5400000">
            <a:off x="-313263" y="3134424"/>
            <a:ext cx="3398914" cy="1239107"/>
            <a:chOff x="1783500" y="1511200"/>
            <a:chExt cx="1317000" cy="480125"/>
          </a:xfrm>
        </p:grpSpPr>
        <p:sp>
          <p:nvSpPr>
            <p:cNvPr id="3668" name="Google Shape;3668;p29"/>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29"/>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0" name="Google Shape;3670;p29"/>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1" name="Google Shape;3671;p29"/>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29"/>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3" name="Google Shape;3673;p29"/>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29"/>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5" name="Google Shape;3675;p29"/>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6" name="Google Shape;3676;p29"/>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29"/>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8" name="Google Shape;3678;p29"/>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9" name="Google Shape;3679;p29"/>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0" name="Google Shape;3680;p29"/>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29"/>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29"/>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29"/>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29"/>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29"/>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p29"/>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29"/>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8" name="Google Shape;3688;p29"/>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29"/>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29"/>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29"/>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29"/>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29"/>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29"/>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p29"/>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29"/>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29"/>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29"/>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29"/>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29"/>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29"/>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29"/>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3" name="Google Shape;3703;p29"/>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29"/>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29"/>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29"/>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29"/>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29"/>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9" name="Google Shape;3709;p29"/>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0" name="Google Shape;3710;p29"/>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29"/>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2" name="Google Shape;3712;p29"/>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29"/>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29"/>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29"/>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29"/>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29"/>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29"/>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29"/>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29"/>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29"/>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29"/>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3" name="Google Shape;3723;p29"/>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4" name="Google Shape;3724;p29"/>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29"/>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29"/>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29"/>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8" name="Google Shape;3728;p29"/>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29"/>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29"/>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29"/>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29"/>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29"/>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29"/>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29"/>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29"/>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29"/>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29"/>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29"/>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29"/>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29"/>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29"/>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29"/>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29"/>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29"/>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46" name="Google Shape;3746;p29"/>
          <p:cNvSpPr/>
          <p:nvPr/>
        </p:nvSpPr>
        <p:spPr>
          <a:xfrm flipH="1" rot="5400000">
            <a:off x="7554772" y="1492047"/>
            <a:ext cx="42825" cy="959831"/>
          </a:xfrm>
          <a:custGeom>
            <a:rect b="b" l="l" r="r" t="t"/>
            <a:pathLst>
              <a:path extrusionOk="0" h="43260" w="446">
                <a:moveTo>
                  <a:pt x="0" y="1"/>
                </a:moveTo>
                <a:lnTo>
                  <a:pt x="0" y="43259"/>
                </a:lnTo>
                <a:lnTo>
                  <a:pt x="445" y="43259"/>
                </a:lnTo>
                <a:lnTo>
                  <a:pt x="44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47" name="Google Shape;3747;p29"/>
          <p:cNvGrpSpPr/>
          <p:nvPr/>
        </p:nvGrpSpPr>
        <p:grpSpPr>
          <a:xfrm rot="5400000">
            <a:off x="7194212" y="640905"/>
            <a:ext cx="3398914" cy="1239107"/>
            <a:chOff x="1783500" y="1511200"/>
            <a:chExt cx="1317000" cy="480125"/>
          </a:xfrm>
        </p:grpSpPr>
        <p:sp>
          <p:nvSpPr>
            <p:cNvPr id="3748" name="Google Shape;3748;p29"/>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9" name="Google Shape;3749;p29"/>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29"/>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29"/>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29"/>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29"/>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29"/>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29"/>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29"/>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29"/>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29"/>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p29"/>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29"/>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29"/>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29"/>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29"/>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29"/>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29"/>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29"/>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29"/>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29"/>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29"/>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0" name="Google Shape;3770;p29"/>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1" name="Google Shape;3771;p29"/>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2" name="Google Shape;3772;p29"/>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3" name="Google Shape;3773;p29"/>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29"/>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29"/>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29"/>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29"/>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29"/>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29"/>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29"/>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29"/>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29"/>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29"/>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29"/>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29"/>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29"/>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29"/>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29"/>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29"/>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29"/>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29"/>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29"/>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29"/>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29"/>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29"/>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29"/>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29"/>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29"/>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29"/>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29"/>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29"/>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2" name="Google Shape;3802;p29"/>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3" name="Google Shape;3803;p29"/>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29"/>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29"/>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29"/>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29"/>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8" name="Google Shape;3808;p29"/>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9" name="Google Shape;3809;p29"/>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0" name="Google Shape;3810;p29"/>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1" name="Google Shape;3811;p29"/>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29"/>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29"/>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4" name="Google Shape;3814;p29"/>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5" name="Google Shape;3815;p29"/>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29"/>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29"/>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29"/>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9" name="Google Shape;3819;p29"/>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29"/>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29"/>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29"/>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3" name="Google Shape;3823;p29"/>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4" name="Google Shape;3824;p29"/>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5" name="Google Shape;3825;p29"/>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6" name="Google Shape;3826;p29"/>
          <p:cNvGrpSpPr/>
          <p:nvPr/>
        </p:nvGrpSpPr>
        <p:grpSpPr>
          <a:xfrm>
            <a:off x="4782285" y="-573028"/>
            <a:ext cx="1239112" cy="1239004"/>
            <a:chOff x="4516475" y="1817450"/>
            <a:chExt cx="289100" cy="289075"/>
          </a:xfrm>
        </p:grpSpPr>
        <p:sp>
          <p:nvSpPr>
            <p:cNvPr id="3827" name="Google Shape;3827;p29"/>
            <p:cNvSpPr/>
            <p:nvPr/>
          </p:nvSpPr>
          <p:spPr>
            <a:xfrm>
              <a:off x="4516475" y="1817450"/>
              <a:ext cx="289100" cy="289075"/>
            </a:xfrm>
            <a:custGeom>
              <a:rect b="b" l="l" r="r" t="t"/>
              <a:pathLst>
                <a:path extrusionOk="0" h="11563" w="11564">
                  <a:moveTo>
                    <a:pt x="5782" y="405"/>
                  </a:moveTo>
                  <a:lnTo>
                    <a:pt x="6348" y="445"/>
                  </a:lnTo>
                  <a:lnTo>
                    <a:pt x="6874" y="526"/>
                  </a:lnTo>
                  <a:lnTo>
                    <a:pt x="7359" y="647"/>
                  </a:lnTo>
                  <a:lnTo>
                    <a:pt x="7884" y="849"/>
                  </a:lnTo>
                  <a:lnTo>
                    <a:pt x="8329" y="1052"/>
                  </a:lnTo>
                  <a:lnTo>
                    <a:pt x="8774" y="1335"/>
                  </a:lnTo>
                  <a:lnTo>
                    <a:pt x="9178" y="1658"/>
                  </a:lnTo>
                  <a:lnTo>
                    <a:pt x="9582" y="1981"/>
                  </a:lnTo>
                  <a:lnTo>
                    <a:pt x="9906" y="2386"/>
                  </a:lnTo>
                  <a:lnTo>
                    <a:pt x="10229" y="2790"/>
                  </a:lnTo>
                  <a:lnTo>
                    <a:pt x="10472" y="3235"/>
                  </a:lnTo>
                  <a:lnTo>
                    <a:pt x="10714" y="3679"/>
                  </a:lnTo>
                  <a:lnTo>
                    <a:pt x="10876" y="4165"/>
                  </a:lnTo>
                  <a:lnTo>
                    <a:pt x="11038" y="4690"/>
                  </a:lnTo>
                  <a:lnTo>
                    <a:pt x="11119" y="5216"/>
                  </a:lnTo>
                  <a:lnTo>
                    <a:pt x="11119" y="5782"/>
                  </a:lnTo>
                  <a:lnTo>
                    <a:pt x="11119" y="6307"/>
                  </a:lnTo>
                  <a:lnTo>
                    <a:pt x="11038" y="6833"/>
                  </a:lnTo>
                  <a:lnTo>
                    <a:pt x="10876" y="7358"/>
                  </a:lnTo>
                  <a:lnTo>
                    <a:pt x="10714" y="7844"/>
                  </a:lnTo>
                  <a:lnTo>
                    <a:pt x="10472" y="8329"/>
                  </a:lnTo>
                  <a:lnTo>
                    <a:pt x="10229" y="8733"/>
                  </a:lnTo>
                  <a:lnTo>
                    <a:pt x="9906" y="9178"/>
                  </a:lnTo>
                  <a:lnTo>
                    <a:pt x="9582" y="9542"/>
                  </a:lnTo>
                  <a:lnTo>
                    <a:pt x="9178" y="9905"/>
                  </a:lnTo>
                  <a:lnTo>
                    <a:pt x="8774" y="10188"/>
                  </a:lnTo>
                  <a:lnTo>
                    <a:pt x="8329" y="10471"/>
                  </a:lnTo>
                  <a:lnTo>
                    <a:pt x="7884" y="10674"/>
                  </a:lnTo>
                  <a:lnTo>
                    <a:pt x="7359" y="10876"/>
                  </a:lnTo>
                  <a:lnTo>
                    <a:pt x="6874" y="10997"/>
                  </a:lnTo>
                  <a:lnTo>
                    <a:pt x="6348" y="11078"/>
                  </a:lnTo>
                  <a:lnTo>
                    <a:pt x="5782" y="11118"/>
                  </a:lnTo>
                  <a:lnTo>
                    <a:pt x="5256" y="11078"/>
                  </a:lnTo>
                  <a:lnTo>
                    <a:pt x="4731" y="10997"/>
                  </a:lnTo>
                  <a:lnTo>
                    <a:pt x="4205" y="10876"/>
                  </a:lnTo>
                  <a:lnTo>
                    <a:pt x="3720" y="10674"/>
                  </a:lnTo>
                  <a:lnTo>
                    <a:pt x="3235" y="10471"/>
                  </a:lnTo>
                  <a:lnTo>
                    <a:pt x="2790" y="10188"/>
                  </a:lnTo>
                  <a:lnTo>
                    <a:pt x="2386" y="9905"/>
                  </a:lnTo>
                  <a:lnTo>
                    <a:pt x="2022" y="9542"/>
                  </a:lnTo>
                  <a:lnTo>
                    <a:pt x="1658" y="9178"/>
                  </a:lnTo>
                  <a:lnTo>
                    <a:pt x="1375" y="8733"/>
                  </a:lnTo>
                  <a:lnTo>
                    <a:pt x="1092" y="8329"/>
                  </a:lnTo>
                  <a:lnTo>
                    <a:pt x="850" y="7844"/>
                  </a:lnTo>
                  <a:lnTo>
                    <a:pt x="688" y="7358"/>
                  </a:lnTo>
                  <a:lnTo>
                    <a:pt x="567" y="6833"/>
                  </a:lnTo>
                  <a:lnTo>
                    <a:pt x="486" y="6307"/>
                  </a:lnTo>
                  <a:lnTo>
                    <a:pt x="445" y="5782"/>
                  </a:lnTo>
                  <a:lnTo>
                    <a:pt x="486" y="5216"/>
                  </a:lnTo>
                  <a:lnTo>
                    <a:pt x="567" y="4690"/>
                  </a:lnTo>
                  <a:lnTo>
                    <a:pt x="688" y="4165"/>
                  </a:lnTo>
                  <a:lnTo>
                    <a:pt x="850" y="3679"/>
                  </a:lnTo>
                  <a:lnTo>
                    <a:pt x="1092" y="3235"/>
                  </a:lnTo>
                  <a:lnTo>
                    <a:pt x="1375" y="2790"/>
                  </a:lnTo>
                  <a:lnTo>
                    <a:pt x="1658" y="2386"/>
                  </a:lnTo>
                  <a:lnTo>
                    <a:pt x="2022" y="1981"/>
                  </a:lnTo>
                  <a:lnTo>
                    <a:pt x="2386" y="1658"/>
                  </a:lnTo>
                  <a:lnTo>
                    <a:pt x="2790" y="1335"/>
                  </a:lnTo>
                  <a:lnTo>
                    <a:pt x="3235" y="1052"/>
                  </a:lnTo>
                  <a:lnTo>
                    <a:pt x="3720" y="849"/>
                  </a:lnTo>
                  <a:lnTo>
                    <a:pt x="4205" y="647"/>
                  </a:lnTo>
                  <a:lnTo>
                    <a:pt x="4731" y="526"/>
                  </a:lnTo>
                  <a:lnTo>
                    <a:pt x="5256" y="445"/>
                  </a:lnTo>
                  <a:lnTo>
                    <a:pt x="5782" y="405"/>
                  </a:lnTo>
                  <a:close/>
                  <a:moveTo>
                    <a:pt x="5216" y="0"/>
                  </a:moveTo>
                  <a:lnTo>
                    <a:pt x="4610" y="122"/>
                  </a:lnTo>
                  <a:lnTo>
                    <a:pt x="4084" y="243"/>
                  </a:lnTo>
                  <a:lnTo>
                    <a:pt x="3558" y="445"/>
                  </a:lnTo>
                  <a:lnTo>
                    <a:pt x="3033" y="688"/>
                  </a:lnTo>
                  <a:lnTo>
                    <a:pt x="2548" y="971"/>
                  </a:lnTo>
                  <a:lnTo>
                    <a:pt x="2103" y="1294"/>
                  </a:lnTo>
                  <a:lnTo>
                    <a:pt x="1699" y="1698"/>
                  </a:lnTo>
                  <a:lnTo>
                    <a:pt x="1335" y="2103"/>
                  </a:lnTo>
                  <a:lnTo>
                    <a:pt x="1011" y="2547"/>
                  </a:lnTo>
                  <a:lnTo>
                    <a:pt x="688" y="3033"/>
                  </a:lnTo>
                  <a:lnTo>
                    <a:pt x="445" y="3518"/>
                  </a:lnTo>
                  <a:lnTo>
                    <a:pt x="284" y="4043"/>
                  </a:lnTo>
                  <a:lnTo>
                    <a:pt x="122" y="4609"/>
                  </a:lnTo>
                  <a:lnTo>
                    <a:pt x="41" y="5175"/>
                  </a:lnTo>
                  <a:lnTo>
                    <a:pt x="1" y="5782"/>
                  </a:lnTo>
                  <a:lnTo>
                    <a:pt x="41" y="6348"/>
                  </a:lnTo>
                  <a:lnTo>
                    <a:pt x="122" y="6914"/>
                  </a:lnTo>
                  <a:lnTo>
                    <a:pt x="284" y="7480"/>
                  </a:lnTo>
                  <a:lnTo>
                    <a:pt x="445" y="8005"/>
                  </a:lnTo>
                  <a:lnTo>
                    <a:pt x="688" y="8531"/>
                  </a:lnTo>
                  <a:lnTo>
                    <a:pt x="1011" y="9016"/>
                  </a:lnTo>
                  <a:lnTo>
                    <a:pt x="1335" y="9461"/>
                  </a:lnTo>
                  <a:lnTo>
                    <a:pt x="1699" y="9865"/>
                  </a:lnTo>
                  <a:lnTo>
                    <a:pt x="2103" y="10229"/>
                  </a:lnTo>
                  <a:lnTo>
                    <a:pt x="2548" y="10552"/>
                  </a:lnTo>
                  <a:lnTo>
                    <a:pt x="3033" y="10835"/>
                  </a:lnTo>
                  <a:lnTo>
                    <a:pt x="3558" y="11078"/>
                  </a:lnTo>
                  <a:lnTo>
                    <a:pt x="4084" y="11280"/>
                  </a:lnTo>
                  <a:lnTo>
                    <a:pt x="4610" y="11442"/>
                  </a:lnTo>
                  <a:lnTo>
                    <a:pt x="5216" y="11523"/>
                  </a:lnTo>
                  <a:lnTo>
                    <a:pt x="5782" y="11563"/>
                  </a:lnTo>
                  <a:lnTo>
                    <a:pt x="6388" y="11523"/>
                  </a:lnTo>
                  <a:lnTo>
                    <a:pt x="6954" y="11442"/>
                  </a:lnTo>
                  <a:lnTo>
                    <a:pt x="7520" y="11280"/>
                  </a:lnTo>
                  <a:lnTo>
                    <a:pt x="8046" y="11078"/>
                  </a:lnTo>
                  <a:lnTo>
                    <a:pt x="8531" y="10835"/>
                  </a:lnTo>
                  <a:lnTo>
                    <a:pt x="9016" y="10552"/>
                  </a:lnTo>
                  <a:lnTo>
                    <a:pt x="9461" y="10229"/>
                  </a:lnTo>
                  <a:lnTo>
                    <a:pt x="9865" y="9865"/>
                  </a:lnTo>
                  <a:lnTo>
                    <a:pt x="10229" y="9461"/>
                  </a:lnTo>
                  <a:lnTo>
                    <a:pt x="10593" y="9016"/>
                  </a:lnTo>
                  <a:lnTo>
                    <a:pt x="10876" y="8531"/>
                  </a:lnTo>
                  <a:lnTo>
                    <a:pt x="11119" y="8005"/>
                  </a:lnTo>
                  <a:lnTo>
                    <a:pt x="11321" y="7480"/>
                  </a:lnTo>
                  <a:lnTo>
                    <a:pt x="11442" y="6914"/>
                  </a:lnTo>
                  <a:lnTo>
                    <a:pt x="11523" y="6348"/>
                  </a:lnTo>
                  <a:lnTo>
                    <a:pt x="11563" y="5782"/>
                  </a:lnTo>
                  <a:lnTo>
                    <a:pt x="11523" y="5175"/>
                  </a:lnTo>
                  <a:lnTo>
                    <a:pt x="11442" y="4609"/>
                  </a:lnTo>
                  <a:lnTo>
                    <a:pt x="11321" y="4043"/>
                  </a:lnTo>
                  <a:lnTo>
                    <a:pt x="11119" y="3518"/>
                  </a:lnTo>
                  <a:lnTo>
                    <a:pt x="10876" y="3033"/>
                  </a:lnTo>
                  <a:lnTo>
                    <a:pt x="10593" y="2547"/>
                  </a:lnTo>
                  <a:lnTo>
                    <a:pt x="10229" y="2103"/>
                  </a:lnTo>
                  <a:lnTo>
                    <a:pt x="9865" y="1698"/>
                  </a:lnTo>
                  <a:lnTo>
                    <a:pt x="9461" y="1294"/>
                  </a:lnTo>
                  <a:lnTo>
                    <a:pt x="9016" y="971"/>
                  </a:lnTo>
                  <a:lnTo>
                    <a:pt x="8531" y="688"/>
                  </a:lnTo>
                  <a:lnTo>
                    <a:pt x="8046" y="445"/>
                  </a:lnTo>
                  <a:lnTo>
                    <a:pt x="7520" y="243"/>
                  </a:lnTo>
                  <a:lnTo>
                    <a:pt x="6954" y="122"/>
                  </a:lnTo>
                  <a:lnTo>
                    <a:pt x="63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29"/>
            <p:cNvSpPr/>
            <p:nvPr/>
          </p:nvSpPr>
          <p:spPr>
            <a:xfrm>
              <a:off x="4595325" y="1895275"/>
              <a:ext cx="132425" cy="132425"/>
            </a:xfrm>
            <a:custGeom>
              <a:rect b="b" l="l" r="r" t="t"/>
              <a:pathLst>
                <a:path extrusionOk="0" h="5297" w="5297">
                  <a:moveTo>
                    <a:pt x="2628" y="445"/>
                  </a:moveTo>
                  <a:lnTo>
                    <a:pt x="3073" y="486"/>
                  </a:lnTo>
                  <a:lnTo>
                    <a:pt x="3477" y="607"/>
                  </a:lnTo>
                  <a:lnTo>
                    <a:pt x="3881" y="809"/>
                  </a:lnTo>
                  <a:lnTo>
                    <a:pt x="4205" y="1092"/>
                  </a:lnTo>
                  <a:lnTo>
                    <a:pt x="4447" y="1415"/>
                  </a:lnTo>
                  <a:lnTo>
                    <a:pt x="4649" y="1779"/>
                  </a:lnTo>
                  <a:lnTo>
                    <a:pt x="4811" y="2224"/>
                  </a:lnTo>
                  <a:lnTo>
                    <a:pt x="4852" y="2669"/>
                  </a:lnTo>
                  <a:lnTo>
                    <a:pt x="4811" y="3113"/>
                  </a:lnTo>
                  <a:lnTo>
                    <a:pt x="4649" y="3518"/>
                  </a:lnTo>
                  <a:lnTo>
                    <a:pt x="4447" y="3882"/>
                  </a:lnTo>
                  <a:lnTo>
                    <a:pt x="4205" y="4205"/>
                  </a:lnTo>
                  <a:lnTo>
                    <a:pt x="3881" y="4488"/>
                  </a:lnTo>
                  <a:lnTo>
                    <a:pt x="3477" y="4690"/>
                  </a:lnTo>
                  <a:lnTo>
                    <a:pt x="3073" y="4811"/>
                  </a:lnTo>
                  <a:lnTo>
                    <a:pt x="2628" y="4852"/>
                  </a:lnTo>
                  <a:lnTo>
                    <a:pt x="2183" y="4811"/>
                  </a:lnTo>
                  <a:lnTo>
                    <a:pt x="1779" y="4690"/>
                  </a:lnTo>
                  <a:lnTo>
                    <a:pt x="1415" y="4488"/>
                  </a:lnTo>
                  <a:lnTo>
                    <a:pt x="1092" y="4205"/>
                  </a:lnTo>
                  <a:lnTo>
                    <a:pt x="809" y="3882"/>
                  </a:lnTo>
                  <a:lnTo>
                    <a:pt x="607" y="3518"/>
                  </a:lnTo>
                  <a:lnTo>
                    <a:pt x="485" y="3113"/>
                  </a:lnTo>
                  <a:lnTo>
                    <a:pt x="445" y="2669"/>
                  </a:lnTo>
                  <a:lnTo>
                    <a:pt x="485" y="2224"/>
                  </a:lnTo>
                  <a:lnTo>
                    <a:pt x="607" y="1779"/>
                  </a:lnTo>
                  <a:lnTo>
                    <a:pt x="809" y="1415"/>
                  </a:lnTo>
                  <a:lnTo>
                    <a:pt x="1092" y="1092"/>
                  </a:lnTo>
                  <a:lnTo>
                    <a:pt x="1415" y="809"/>
                  </a:lnTo>
                  <a:lnTo>
                    <a:pt x="1779" y="607"/>
                  </a:lnTo>
                  <a:lnTo>
                    <a:pt x="2183" y="486"/>
                  </a:lnTo>
                  <a:lnTo>
                    <a:pt x="2628" y="445"/>
                  </a:lnTo>
                  <a:close/>
                  <a:moveTo>
                    <a:pt x="2628" y="0"/>
                  </a:moveTo>
                  <a:lnTo>
                    <a:pt x="2345" y="41"/>
                  </a:lnTo>
                  <a:lnTo>
                    <a:pt x="2102" y="81"/>
                  </a:lnTo>
                  <a:lnTo>
                    <a:pt x="1860" y="122"/>
                  </a:lnTo>
                  <a:lnTo>
                    <a:pt x="1617" y="203"/>
                  </a:lnTo>
                  <a:lnTo>
                    <a:pt x="1375" y="324"/>
                  </a:lnTo>
                  <a:lnTo>
                    <a:pt x="1173" y="445"/>
                  </a:lnTo>
                  <a:lnTo>
                    <a:pt x="970" y="607"/>
                  </a:lnTo>
                  <a:lnTo>
                    <a:pt x="768" y="769"/>
                  </a:lnTo>
                  <a:lnTo>
                    <a:pt x="607" y="971"/>
                  </a:lnTo>
                  <a:lnTo>
                    <a:pt x="445" y="1173"/>
                  </a:lnTo>
                  <a:lnTo>
                    <a:pt x="324" y="1375"/>
                  </a:lnTo>
                  <a:lnTo>
                    <a:pt x="202" y="1618"/>
                  </a:lnTo>
                  <a:lnTo>
                    <a:pt x="121" y="1860"/>
                  </a:lnTo>
                  <a:lnTo>
                    <a:pt x="41" y="2103"/>
                  </a:lnTo>
                  <a:lnTo>
                    <a:pt x="0" y="2386"/>
                  </a:lnTo>
                  <a:lnTo>
                    <a:pt x="0" y="2669"/>
                  </a:lnTo>
                  <a:lnTo>
                    <a:pt x="0" y="2911"/>
                  </a:lnTo>
                  <a:lnTo>
                    <a:pt x="41" y="3194"/>
                  </a:lnTo>
                  <a:lnTo>
                    <a:pt x="121" y="3437"/>
                  </a:lnTo>
                  <a:lnTo>
                    <a:pt x="202" y="3679"/>
                  </a:lnTo>
                  <a:lnTo>
                    <a:pt x="324" y="3922"/>
                  </a:lnTo>
                  <a:lnTo>
                    <a:pt x="445" y="4124"/>
                  </a:lnTo>
                  <a:lnTo>
                    <a:pt x="607" y="4326"/>
                  </a:lnTo>
                  <a:lnTo>
                    <a:pt x="768" y="4528"/>
                  </a:lnTo>
                  <a:lnTo>
                    <a:pt x="970" y="4690"/>
                  </a:lnTo>
                  <a:lnTo>
                    <a:pt x="1173" y="4852"/>
                  </a:lnTo>
                  <a:lnTo>
                    <a:pt x="1375" y="4973"/>
                  </a:lnTo>
                  <a:lnTo>
                    <a:pt x="1617" y="5094"/>
                  </a:lnTo>
                  <a:lnTo>
                    <a:pt x="1860" y="5175"/>
                  </a:lnTo>
                  <a:lnTo>
                    <a:pt x="2102" y="5256"/>
                  </a:lnTo>
                  <a:lnTo>
                    <a:pt x="2345" y="5297"/>
                  </a:lnTo>
                  <a:lnTo>
                    <a:pt x="2911" y="5297"/>
                  </a:lnTo>
                  <a:lnTo>
                    <a:pt x="3154" y="5256"/>
                  </a:lnTo>
                  <a:lnTo>
                    <a:pt x="3437" y="5175"/>
                  </a:lnTo>
                  <a:lnTo>
                    <a:pt x="3679" y="5094"/>
                  </a:lnTo>
                  <a:lnTo>
                    <a:pt x="3881" y="4973"/>
                  </a:lnTo>
                  <a:lnTo>
                    <a:pt x="4124" y="4852"/>
                  </a:lnTo>
                  <a:lnTo>
                    <a:pt x="4326" y="4690"/>
                  </a:lnTo>
                  <a:lnTo>
                    <a:pt x="4488" y="4528"/>
                  </a:lnTo>
                  <a:lnTo>
                    <a:pt x="4690" y="4326"/>
                  </a:lnTo>
                  <a:lnTo>
                    <a:pt x="4811" y="4124"/>
                  </a:lnTo>
                  <a:lnTo>
                    <a:pt x="4973" y="3922"/>
                  </a:lnTo>
                  <a:lnTo>
                    <a:pt x="5054" y="3679"/>
                  </a:lnTo>
                  <a:lnTo>
                    <a:pt x="5175" y="3437"/>
                  </a:lnTo>
                  <a:lnTo>
                    <a:pt x="5215" y="3194"/>
                  </a:lnTo>
                  <a:lnTo>
                    <a:pt x="5256" y="2911"/>
                  </a:lnTo>
                  <a:lnTo>
                    <a:pt x="5296" y="2669"/>
                  </a:lnTo>
                  <a:lnTo>
                    <a:pt x="5256" y="2386"/>
                  </a:lnTo>
                  <a:lnTo>
                    <a:pt x="5215" y="2103"/>
                  </a:lnTo>
                  <a:lnTo>
                    <a:pt x="5175" y="1860"/>
                  </a:lnTo>
                  <a:lnTo>
                    <a:pt x="5054" y="1618"/>
                  </a:lnTo>
                  <a:lnTo>
                    <a:pt x="4973" y="1375"/>
                  </a:lnTo>
                  <a:lnTo>
                    <a:pt x="4811" y="1173"/>
                  </a:lnTo>
                  <a:lnTo>
                    <a:pt x="4690" y="971"/>
                  </a:lnTo>
                  <a:lnTo>
                    <a:pt x="4488" y="769"/>
                  </a:lnTo>
                  <a:lnTo>
                    <a:pt x="4326" y="607"/>
                  </a:lnTo>
                  <a:lnTo>
                    <a:pt x="4124" y="445"/>
                  </a:lnTo>
                  <a:lnTo>
                    <a:pt x="3881" y="324"/>
                  </a:lnTo>
                  <a:lnTo>
                    <a:pt x="3679" y="203"/>
                  </a:lnTo>
                  <a:lnTo>
                    <a:pt x="3437" y="122"/>
                  </a:lnTo>
                  <a:lnTo>
                    <a:pt x="3154" y="81"/>
                  </a:lnTo>
                  <a:lnTo>
                    <a:pt x="2911" y="41"/>
                  </a:lnTo>
                  <a:lnTo>
                    <a:pt x="26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29" name="Google Shape;3829;p29"/>
          <p:cNvSpPr/>
          <p:nvPr/>
        </p:nvSpPr>
        <p:spPr>
          <a:xfrm>
            <a:off x="1652400" y="0"/>
            <a:ext cx="16422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9">
    <p:spTree>
      <p:nvGrpSpPr>
        <p:cNvPr id="3830" name="Shape 3830"/>
        <p:cNvGrpSpPr/>
        <p:nvPr/>
      </p:nvGrpSpPr>
      <p:grpSpPr>
        <a:xfrm>
          <a:off x="0" y="0"/>
          <a:ext cx="0" cy="0"/>
          <a:chOff x="0" y="0"/>
          <a:chExt cx="0" cy="0"/>
        </a:xfrm>
      </p:grpSpPr>
      <p:sp>
        <p:nvSpPr>
          <p:cNvPr id="3831" name="Google Shape;3831;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None/>
              <a:defRPr b="1"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grpSp>
        <p:nvGrpSpPr>
          <p:cNvPr id="3832" name="Google Shape;3832;p30"/>
          <p:cNvGrpSpPr/>
          <p:nvPr/>
        </p:nvGrpSpPr>
        <p:grpSpPr>
          <a:xfrm rot="5400000">
            <a:off x="7194212" y="640905"/>
            <a:ext cx="3398914" cy="1239107"/>
            <a:chOff x="1783500" y="1511200"/>
            <a:chExt cx="1317000" cy="480125"/>
          </a:xfrm>
        </p:grpSpPr>
        <p:sp>
          <p:nvSpPr>
            <p:cNvPr id="3833" name="Google Shape;3833;p30"/>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4" name="Google Shape;3834;p30"/>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30"/>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30"/>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30"/>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30"/>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9" name="Google Shape;3839;p30"/>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0" name="Google Shape;3840;p30"/>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30"/>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30"/>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30"/>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30"/>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30"/>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6" name="Google Shape;3846;p30"/>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7" name="Google Shape;3847;p30"/>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8" name="Google Shape;3848;p30"/>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9" name="Google Shape;3849;p30"/>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0" name="Google Shape;3850;p30"/>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1" name="Google Shape;3851;p30"/>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2" name="Google Shape;3852;p30"/>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3" name="Google Shape;3853;p30"/>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4" name="Google Shape;3854;p30"/>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5" name="Google Shape;3855;p30"/>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6" name="Google Shape;3856;p30"/>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30"/>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30"/>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30"/>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30"/>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1" name="Google Shape;3861;p30"/>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2" name="Google Shape;3862;p30"/>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30"/>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30"/>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30"/>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30"/>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30"/>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30"/>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9" name="Google Shape;3869;p30"/>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30"/>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30"/>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30"/>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30"/>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30"/>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30"/>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30"/>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7" name="Google Shape;3877;p30"/>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30"/>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30"/>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30"/>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30"/>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30"/>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3" name="Google Shape;3883;p30"/>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4" name="Google Shape;3884;p30"/>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30"/>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30"/>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30"/>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30"/>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30"/>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30"/>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30"/>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30"/>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30"/>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30"/>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30"/>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6" name="Google Shape;3896;p30"/>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7" name="Google Shape;3897;p30"/>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30"/>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30"/>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30"/>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30"/>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30"/>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30"/>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30"/>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30"/>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30"/>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30"/>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30"/>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30"/>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30"/>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11" name="Google Shape;3911;p30"/>
          <p:cNvSpPr/>
          <p:nvPr/>
        </p:nvSpPr>
        <p:spPr>
          <a:xfrm>
            <a:off x="5291400" y="2334200"/>
            <a:ext cx="3852600" cy="2809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12" name="Google Shape;3912;p30"/>
          <p:cNvGrpSpPr/>
          <p:nvPr/>
        </p:nvGrpSpPr>
        <p:grpSpPr>
          <a:xfrm rot="5400000">
            <a:off x="5790312" y="5686330"/>
            <a:ext cx="3398914" cy="1239107"/>
            <a:chOff x="1783500" y="1511200"/>
            <a:chExt cx="1317000" cy="480125"/>
          </a:xfrm>
        </p:grpSpPr>
        <p:sp>
          <p:nvSpPr>
            <p:cNvPr id="3913" name="Google Shape;3913;p30"/>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4" name="Google Shape;3914;p30"/>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5" name="Google Shape;3915;p30"/>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30"/>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30"/>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30"/>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30"/>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30"/>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1" name="Google Shape;3921;p30"/>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30"/>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30"/>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30"/>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5" name="Google Shape;3925;p30"/>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30"/>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30"/>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30"/>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30"/>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0" name="Google Shape;3930;p30"/>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30"/>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30"/>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30"/>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30"/>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30"/>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30"/>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30"/>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30"/>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30"/>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30"/>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30"/>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2" name="Google Shape;3942;p30"/>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30"/>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30"/>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p30"/>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30"/>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30"/>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30"/>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30"/>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30"/>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30"/>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30"/>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3" name="Google Shape;3953;p30"/>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30"/>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30"/>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30"/>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30"/>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30"/>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30"/>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30"/>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30"/>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30"/>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30"/>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30"/>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5" name="Google Shape;3965;p30"/>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30"/>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30"/>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p30"/>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9" name="Google Shape;3969;p30"/>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30"/>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1" name="Google Shape;3971;p30"/>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30"/>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30"/>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30"/>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30"/>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30"/>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30"/>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30"/>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30"/>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30"/>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30"/>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30"/>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30"/>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4" name="Google Shape;3984;p30"/>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30"/>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30"/>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30"/>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30"/>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30"/>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30"/>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1" name="Google Shape;3991;p30"/>
          <p:cNvGrpSpPr/>
          <p:nvPr/>
        </p:nvGrpSpPr>
        <p:grpSpPr>
          <a:xfrm>
            <a:off x="-526465" y="4450322"/>
            <a:ext cx="1239112" cy="1239004"/>
            <a:chOff x="4516475" y="1817450"/>
            <a:chExt cx="289100" cy="289075"/>
          </a:xfrm>
        </p:grpSpPr>
        <p:sp>
          <p:nvSpPr>
            <p:cNvPr id="3992" name="Google Shape;3992;p30"/>
            <p:cNvSpPr/>
            <p:nvPr/>
          </p:nvSpPr>
          <p:spPr>
            <a:xfrm>
              <a:off x="4516475" y="1817450"/>
              <a:ext cx="289100" cy="289075"/>
            </a:xfrm>
            <a:custGeom>
              <a:rect b="b" l="l" r="r" t="t"/>
              <a:pathLst>
                <a:path extrusionOk="0" h="11563" w="11564">
                  <a:moveTo>
                    <a:pt x="5782" y="405"/>
                  </a:moveTo>
                  <a:lnTo>
                    <a:pt x="6348" y="445"/>
                  </a:lnTo>
                  <a:lnTo>
                    <a:pt x="6874" y="526"/>
                  </a:lnTo>
                  <a:lnTo>
                    <a:pt x="7359" y="647"/>
                  </a:lnTo>
                  <a:lnTo>
                    <a:pt x="7884" y="849"/>
                  </a:lnTo>
                  <a:lnTo>
                    <a:pt x="8329" y="1052"/>
                  </a:lnTo>
                  <a:lnTo>
                    <a:pt x="8774" y="1335"/>
                  </a:lnTo>
                  <a:lnTo>
                    <a:pt x="9178" y="1658"/>
                  </a:lnTo>
                  <a:lnTo>
                    <a:pt x="9582" y="1981"/>
                  </a:lnTo>
                  <a:lnTo>
                    <a:pt x="9906" y="2386"/>
                  </a:lnTo>
                  <a:lnTo>
                    <a:pt x="10229" y="2790"/>
                  </a:lnTo>
                  <a:lnTo>
                    <a:pt x="10472" y="3235"/>
                  </a:lnTo>
                  <a:lnTo>
                    <a:pt x="10714" y="3679"/>
                  </a:lnTo>
                  <a:lnTo>
                    <a:pt x="10876" y="4165"/>
                  </a:lnTo>
                  <a:lnTo>
                    <a:pt x="11038" y="4690"/>
                  </a:lnTo>
                  <a:lnTo>
                    <a:pt x="11119" y="5216"/>
                  </a:lnTo>
                  <a:lnTo>
                    <a:pt x="11119" y="5782"/>
                  </a:lnTo>
                  <a:lnTo>
                    <a:pt x="11119" y="6307"/>
                  </a:lnTo>
                  <a:lnTo>
                    <a:pt x="11038" y="6833"/>
                  </a:lnTo>
                  <a:lnTo>
                    <a:pt x="10876" y="7358"/>
                  </a:lnTo>
                  <a:lnTo>
                    <a:pt x="10714" y="7844"/>
                  </a:lnTo>
                  <a:lnTo>
                    <a:pt x="10472" y="8329"/>
                  </a:lnTo>
                  <a:lnTo>
                    <a:pt x="10229" y="8733"/>
                  </a:lnTo>
                  <a:lnTo>
                    <a:pt x="9906" y="9178"/>
                  </a:lnTo>
                  <a:lnTo>
                    <a:pt x="9582" y="9542"/>
                  </a:lnTo>
                  <a:lnTo>
                    <a:pt x="9178" y="9905"/>
                  </a:lnTo>
                  <a:lnTo>
                    <a:pt x="8774" y="10188"/>
                  </a:lnTo>
                  <a:lnTo>
                    <a:pt x="8329" y="10471"/>
                  </a:lnTo>
                  <a:lnTo>
                    <a:pt x="7884" y="10674"/>
                  </a:lnTo>
                  <a:lnTo>
                    <a:pt x="7359" y="10876"/>
                  </a:lnTo>
                  <a:lnTo>
                    <a:pt x="6874" y="10997"/>
                  </a:lnTo>
                  <a:lnTo>
                    <a:pt x="6348" y="11078"/>
                  </a:lnTo>
                  <a:lnTo>
                    <a:pt x="5782" y="11118"/>
                  </a:lnTo>
                  <a:lnTo>
                    <a:pt x="5256" y="11078"/>
                  </a:lnTo>
                  <a:lnTo>
                    <a:pt x="4731" y="10997"/>
                  </a:lnTo>
                  <a:lnTo>
                    <a:pt x="4205" y="10876"/>
                  </a:lnTo>
                  <a:lnTo>
                    <a:pt x="3720" y="10674"/>
                  </a:lnTo>
                  <a:lnTo>
                    <a:pt x="3235" y="10471"/>
                  </a:lnTo>
                  <a:lnTo>
                    <a:pt x="2790" y="10188"/>
                  </a:lnTo>
                  <a:lnTo>
                    <a:pt x="2386" y="9905"/>
                  </a:lnTo>
                  <a:lnTo>
                    <a:pt x="2022" y="9542"/>
                  </a:lnTo>
                  <a:lnTo>
                    <a:pt x="1658" y="9178"/>
                  </a:lnTo>
                  <a:lnTo>
                    <a:pt x="1375" y="8733"/>
                  </a:lnTo>
                  <a:lnTo>
                    <a:pt x="1092" y="8329"/>
                  </a:lnTo>
                  <a:lnTo>
                    <a:pt x="850" y="7844"/>
                  </a:lnTo>
                  <a:lnTo>
                    <a:pt x="688" y="7358"/>
                  </a:lnTo>
                  <a:lnTo>
                    <a:pt x="567" y="6833"/>
                  </a:lnTo>
                  <a:lnTo>
                    <a:pt x="486" y="6307"/>
                  </a:lnTo>
                  <a:lnTo>
                    <a:pt x="445" y="5782"/>
                  </a:lnTo>
                  <a:lnTo>
                    <a:pt x="486" y="5216"/>
                  </a:lnTo>
                  <a:lnTo>
                    <a:pt x="567" y="4690"/>
                  </a:lnTo>
                  <a:lnTo>
                    <a:pt x="688" y="4165"/>
                  </a:lnTo>
                  <a:lnTo>
                    <a:pt x="850" y="3679"/>
                  </a:lnTo>
                  <a:lnTo>
                    <a:pt x="1092" y="3235"/>
                  </a:lnTo>
                  <a:lnTo>
                    <a:pt x="1375" y="2790"/>
                  </a:lnTo>
                  <a:lnTo>
                    <a:pt x="1658" y="2386"/>
                  </a:lnTo>
                  <a:lnTo>
                    <a:pt x="2022" y="1981"/>
                  </a:lnTo>
                  <a:lnTo>
                    <a:pt x="2386" y="1658"/>
                  </a:lnTo>
                  <a:lnTo>
                    <a:pt x="2790" y="1335"/>
                  </a:lnTo>
                  <a:lnTo>
                    <a:pt x="3235" y="1052"/>
                  </a:lnTo>
                  <a:lnTo>
                    <a:pt x="3720" y="849"/>
                  </a:lnTo>
                  <a:lnTo>
                    <a:pt x="4205" y="647"/>
                  </a:lnTo>
                  <a:lnTo>
                    <a:pt x="4731" y="526"/>
                  </a:lnTo>
                  <a:lnTo>
                    <a:pt x="5256" y="445"/>
                  </a:lnTo>
                  <a:lnTo>
                    <a:pt x="5782" y="405"/>
                  </a:lnTo>
                  <a:close/>
                  <a:moveTo>
                    <a:pt x="5216" y="0"/>
                  </a:moveTo>
                  <a:lnTo>
                    <a:pt x="4610" y="122"/>
                  </a:lnTo>
                  <a:lnTo>
                    <a:pt x="4084" y="243"/>
                  </a:lnTo>
                  <a:lnTo>
                    <a:pt x="3558" y="445"/>
                  </a:lnTo>
                  <a:lnTo>
                    <a:pt x="3033" y="688"/>
                  </a:lnTo>
                  <a:lnTo>
                    <a:pt x="2548" y="971"/>
                  </a:lnTo>
                  <a:lnTo>
                    <a:pt x="2103" y="1294"/>
                  </a:lnTo>
                  <a:lnTo>
                    <a:pt x="1699" y="1698"/>
                  </a:lnTo>
                  <a:lnTo>
                    <a:pt x="1335" y="2103"/>
                  </a:lnTo>
                  <a:lnTo>
                    <a:pt x="1011" y="2547"/>
                  </a:lnTo>
                  <a:lnTo>
                    <a:pt x="688" y="3033"/>
                  </a:lnTo>
                  <a:lnTo>
                    <a:pt x="445" y="3518"/>
                  </a:lnTo>
                  <a:lnTo>
                    <a:pt x="284" y="4043"/>
                  </a:lnTo>
                  <a:lnTo>
                    <a:pt x="122" y="4609"/>
                  </a:lnTo>
                  <a:lnTo>
                    <a:pt x="41" y="5175"/>
                  </a:lnTo>
                  <a:lnTo>
                    <a:pt x="1" y="5782"/>
                  </a:lnTo>
                  <a:lnTo>
                    <a:pt x="41" y="6348"/>
                  </a:lnTo>
                  <a:lnTo>
                    <a:pt x="122" y="6914"/>
                  </a:lnTo>
                  <a:lnTo>
                    <a:pt x="284" y="7480"/>
                  </a:lnTo>
                  <a:lnTo>
                    <a:pt x="445" y="8005"/>
                  </a:lnTo>
                  <a:lnTo>
                    <a:pt x="688" y="8531"/>
                  </a:lnTo>
                  <a:lnTo>
                    <a:pt x="1011" y="9016"/>
                  </a:lnTo>
                  <a:lnTo>
                    <a:pt x="1335" y="9461"/>
                  </a:lnTo>
                  <a:lnTo>
                    <a:pt x="1699" y="9865"/>
                  </a:lnTo>
                  <a:lnTo>
                    <a:pt x="2103" y="10229"/>
                  </a:lnTo>
                  <a:lnTo>
                    <a:pt x="2548" y="10552"/>
                  </a:lnTo>
                  <a:lnTo>
                    <a:pt x="3033" y="10835"/>
                  </a:lnTo>
                  <a:lnTo>
                    <a:pt x="3558" y="11078"/>
                  </a:lnTo>
                  <a:lnTo>
                    <a:pt x="4084" y="11280"/>
                  </a:lnTo>
                  <a:lnTo>
                    <a:pt x="4610" y="11442"/>
                  </a:lnTo>
                  <a:lnTo>
                    <a:pt x="5216" y="11523"/>
                  </a:lnTo>
                  <a:lnTo>
                    <a:pt x="5782" y="11563"/>
                  </a:lnTo>
                  <a:lnTo>
                    <a:pt x="6388" y="11523"/>
                  </a:lnTo>
                  <a:lnTo>
                    <a:pt x="6954" y="11442"/>
                  </a:lnTo>
                  <a:lnTo>
                    <a:pt x="7520" y="11280"/>
                  </a:lnTo>
                  <a:lnTo>
                    <a:pt x="8046" y="11078"/>
                  </a:lnTo>
                  <a:lnTo>
                    <a:pt x="8531" y="10835"/>
                  </a:lnTo>
                  <a:lnTo>
                    <a:pt x="9016" y="10552"/>
                  </a:lnTo>
                  <a:lnTo>
                    <a:pt x="9461" y="10229"/>
                  </a:lnTo>
                  <a:lnTo>
                    <a:pt x="9865" y="9865"/>
                  </a:lnTo>
                  <a:lnTo>
                    <a:pt x="10229" y="9461"/>
                  </a:lnTo>
                  <a:lnTo>
                    <a:pt x="10593" y="9016"/>
                  </a:lnTo>
                  <a:lnTo>
                    <a:pt x="10876" y="8531"/>
                  </a:lnTo>
                  <a:lnTo>
                    <a:pt x="11119" y="8005"/>
                  </a:lnTo>
                  <a:lnTo>
                    <a:pt x="11321" y="7480"/>
                  </a:lnTo>
                  <a:lnTo>
                    <a:pt x="11442" y="6914"/>
                  </a:lnTo>
                  <a:lnTo>
                    <a:pt x="11523" y="6348"/>
                  </a:lnTo>
                  <a:lnTo>
                    <a:pt x="11563" y="5782"/>
                  </a:lnTo>
                  <a:lnTo>
                    <a:pt x="11523" y="5175"/>
                  </a:lnTo>
                  <a:lnTo>
                    <a:pt x="11442" y="4609"/>
                  </a:lnTo>
                  <a:lnTo>
                    <a:pt x="11321" y="4043"/>
                  </a:lnTo>
                  <a:lnTo>
                    <a:pt x="11119" y="3518"/>
                  </a:lnTo>
                  <a:lnTo>
                    <a:pt x="10876" y="3033"/>
                  </a:lnTo>
                  <a:lnTo>
                    <a:pt x="10593" y="2547"/>
                  </a:lnTo>
                  <a:lnTo>
                    <a:pt x="10229" y="2103"/>
                  </a:lnTo>
                  <a:lnTo>
                    <a:pt x="9865" y="1698"/>
                  </a:lnTo>
                  <a:lnTo>
                    <a:pt x="9461" y="1294"/>
                  </a:lnTo>
                  <a:lnTo>
                    <a:pt x="9016" y="971"/>
                  </a:lnTo>
                  <a:lnTo>
                    <a:pt x="8531" y="688"/>
                  </a:lnTo>
                  <a:lnTo>
                    <a:pt x="8046" y="445"/>
                  </a:lnTo>
                  <a:lnTo>
                    <a:pt x="7520" y="243"/>
                  </a:lnTo>
                  <a:lnTo>
                    <a:pt x="6954" y="122"/>
                  </a:lnTo>
                  <a:lnTo>
                    <a:pt x="63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30"/>
            <p:cNvSpPr/>
            <p:nvPr/>
          </p:nvSpPr>
          <p:spPr>
            <a:xfrm>
              <a:off x="4595325" y="1895275"/>
              <a:ext cx="132425" cy="132425"/>
            </a:xfrm>
            <a:custGeom>
              <a:rect b="b" l="l" r="r" t="t"/>
              <a:pathLst>
                <a:path extrusionOk="0" h="5297" w="5297">
                  <a:moveTo>
                    <a:pt x="2628" y="445"/>
                  </a:moveTo>
                  <a:lnTo>
                    <a:pt x="3073" y="486"/>
                  </a:lnTo>
                  <a:lnTo>
                    <a:pt x="3477" y="607"/>
                  </a:lnTo>
                  <a:lnTo>
                    <a:pt x="3881" y="809"/>
                  </a:lnTo>
                  <a:lnTo>
                    <a:pt x="4205" y="1092"/>
                  </a:lnTo>
                  <a:lnTo>
                    <a:pt x="4447" y="1415"/>
                  </a:lnTo>
                  <a:lnTo>
                    <a:pt x="4649" y="1779"/>
                  </a:lnTo>
                  <a:lnTo>
                    <a:pt x="4811" y="2224"/>
                  </a:lnTo>
                  <a:lnTo>
                    <a:pt x="4852" y="2669"/>
                  </a:lnTo>
                  <a:lnTo>
                    <a:pt x="4811" y="3113"/>
                  </a:lnTo>
                  <a:lnTo>
                    <a:pt x="4649" y="3518"/>
                  </a:lnTo>
                  <a:lnTo>
                    <a:pt x="4447" y="3882"/>
                  </a:lnTo>
                  <a:lnTo>
                    <a:pt x="4205" y="4205"/>
                  </a:lnTo>
                  <a:lnTo>
                    <a:pt x="3881" y="4488"/>
                  </a:lnTo>
                  <a:lnTo>
                    <a:pt x="3477" y="4690"/>
                  </a:lnTo>
                  <a:lnTo>
                    <a:pt x="3073" y="4811"/>
                  </a:lnTo>
                  <a:lnTo>
                    <a:pt x="2628" y="4852"/>
                  </a:lnTo>
                  <a:lnTo>
                    <a:pt x="2183" y="4811"/>
                  </a:lnTo>
                  <a:lnTo>
                    <a:pt x="1779" y="4690"/>
                  </a:lnTo>
                  <a:lnTo>
                    <a:pt x="1415" y="4488"/>
                  </a:lnTo>
                  <a:lnTo>
                    <a:pt x="1092" y="4205"/>
                  </a:lnTo>
                  <a:lnTo>
                    <a:pt x="809" y="3882"/>
                  </a:lnTo>
                  <a:lnTo>
                    <a:pt x="607" y="3518"/>
                  </a:lnTo>
                  <a:lnTo>
                    <a:pt x="485" y="3113"/>
                  </a:lnTo>
                  <a:lnTo>
                    <a:pt x="445" y="2669"/>
                  </a:lnTo>
                  <a:lnTo>
                    <a:pt x="485" y="2224"/>
                  </a:lnTo>
                  <a:lnTo>
                    <a:pt x="607" y="1779"/>
                  </a:lnTo>
                  <a:lnTo>
                    <a:pt x="809" y="1415"/>
                  </a:lnTo>
                  <a:lnTo>
                    <a:pt x="1092" y="1092"/>
                  </a:lnTo>
                  <a:lnTo>
                    <a:pt x="1415" y="809"/>
                  </a:lnTo>
                  <a:lnTo>
                    <a:pt x="1779" y="607"/>
                  </a:lnTo>
                  <a:lnTo>
                    <a:pt x="2183" y="486"/>
                  </a:lnTo>
                  <a:lnTo>
                    <a:pt x="2628" y="445"/>
                  </a:lnTo>
                  <a:close/>
                  <a:moveTo>
                    <a:pt x="2628" y="0"/>
                  </a:moveTo>
                  <a:lnTo>
                    <a:pt x="2345" y="41"/>
                  </a:lnTo>
                  <a:lnTo>
                    <a:pt x="2102" y="81"/>
                  </a:lnTo>
                  <a:lnTo>
                    <a:pt x="1860" y="122"/>
                  </a:lnTo>
                  <a:lnTo>
                    <a:pt x="1617" y="203"/>
                  </a:lnTo>
                  <a:lnTo>
                    <a:pt x="1375" y="324"/>
                  </a:lnTo>
                  <a:lnTo>
                    <a:pt x="1173" y="445"/>
                  </a:lnTo>
                  <a:lnTo>
                    <a:pt x="970" y="607"/>
                  </a:lnTo>
                  <a:lnTo>
                    <a:pt x="768" y="769"/>
                  </a:lnTo>
                  <a:lnTo>
                    <a:pt x="607" y="971"/>
                  </a:lnTo>
                  <a:lnTo>
                    <a:pt x="445" y="1173"/>
                  </a:lnTo>
                  <a:lnTo>
                    <a:pt x="324" y="1375"/>
                  </a:lnTo>
                  <a:lnTo>
                    <a:pt x="202" y="1618"/>
                  </a:lnTo>
                  <a:lnTo>
                    <a:pt x="121" y="1860"/>
                  </a:lnTo>
                  <a:lnTo>
                    <a:pt x="41" y="2103"/>
                  </a:lnTo>
                  <a:lnTo>
                    <a:pt x="0" y="2386"/>
                  </a:lnTo>
                  <a:lnTo>
                    <a:pt x="0" y="2669"/>
                  </a:lnTo>
                  <a:lnTo>
                    <a:pt x="0" y="2911"/>
                  </a:lnTo>
                  <a:lnTo>
                    <a:pt x="41" y="3194"/>
                  </a:lnTo>
                  <a:lnTo>
                    <a:pt x="121" y="3437"/>
                  </a:lnTo>
                  <a:lnTo>
                    <a:pt x="202" y="3679"/>
                  </a:lnTo>
                  <a:lnTo>
                    <a:pt x="324" y="3922"/>
                  </a:lnTo>
                  <a:lnTo>
                    <a:pt x="445" y="4124"/>
                  </a:lnTo>
                  <a:lnTo>
                    <a:pt x="607" y="4326"/>
                  </a:lnTo>
                  <a:lnTo>
                    <a:pt x="768" y="4528"/>
                  </a:lnTo>
                  <a:lnTo>
                    <a:pt x="970" y="4690"/>
                  </a:lnTo>
                  <a:lnTo>
                    <a:pt x="1173" y="4852"/>
                  </a:lnTo>
                  <a:lnTo>
                    <a:pt x="1375" y="4973"/>
                  </a:lnTo>
                  <a:lnTo>
                    <a:pt x="1617" y="5094"/>
                  </a:lnTo>
                  <a:lnTo>
                    <a:pt x="1860" y="5175"/>
                  </a:lnTo>
                  <a:lnTo>
                    <a:pt x="2102" y="5256"/>
                  </a:lnTo>
                  <a:lnTo>
                    <a:pt x="2345" y="5297"/>
                  </a:lnTo>
                  <a:lnTo>
                    <a:pt x="2911" y="5297"/>
                  </a:lnTo>
                  <a:lnTo>
                    <a:pt x="3154" y="5256"/>
                  </a:lnTo>
                  <a:lnTo>
                    <a:pt x="3437" y="5175"/>
                  </a:lnTo>
                  <a:lnTo>
                    <a:pt x="3679" y="5094"/>
                  </a:lnTo>
                  <a:lnTo>
                    <a:pt x="3881" y="4973"/>
                  </a:lnTo>
                  <a:lnTo>
                    <a:pt x="4124" y="4852"/>
                  </a:lnTo>
                  <a:lnTo>
                    <a:pt x="4326" y="4690"/>
                  </a:lnTo>
                  <a:lnTo>
                    <a:pt x="4488" y="4528"/>
                  </a:lnTo>
                  <a:lnTo>
                    <a:pt x="4690" y="4326"/>
                  </a:lnTo>
                  <a:lnTo>
                    <a:pt x="4811" y="4124"/>
                  </a:lnTo>
                  <a:lnTo>
                    <a:pt x="4973" y="3922"/>
                  </a:lnTo>
                  <a:lnTo>
                    <a:pt x="5054" y="3679"/>
                  </a:lnTo>
                  <a:lnTo>
                    <a:pt x="5175" y="3437"/>
                  </a:lnTo>
                  <a:lnTo>
                    <a:pt x="5215" y="3194"/>
                  </a:lnTo>
                  <a:lnTo>
                    <a:pt x="5256" y="2911"/>
                  </a:lnTo>
                  <a:lnTo>
                    <a:pt x="5296" y="2669"/>
                  </a:lnTo>
                  <a:lnTo>
                    <a:pt x="5256" y="2386"/>
                  </a:lnTo>
                  <a:lnTo>
                    <a:pt x="5215" y="2103"/>
                  </a:lnTo>
                  <a:lnTo>
                    <a:pt x="5175" y="1860"/>
                  </a:lnTo>
                  <a:lnTo>
                    <a:pt x="5054" y="1618"/>
                  </a:lnTo>
                  <a:lnTo>
                    <a:pt x="4973" y="1375"/>
                  </a:lnTo>
                  <a:lnTo>
                    <a:pt x="4811" y="1173"/>
                  </a:lnTo>
                  <a:lnTo>
                    <a:pt x="4690" y="971"/>
                  </a:lnTo>
                  <a:lnTo>
                    <a:pt x="4488" y="769"/>
                  </a:lnTo>
                  <a:lnTo>
                    <a:pt x="4326" y="607"/>
                  </a:lnTo>
                  <a:lnTo>
                    <a:pt x="4124" y="445"/>
                  </a:lnTo>
                  <a:lnTo>
                    <a:pt x="3881" y="324"/>
                  </a:lnTo>
                  <a:lnTo>
                    <a:pt x="3679" y="203"/>
                  </a:lnTo>
                  <a:lnTo>
                    <a:pt x="3437" y="122"/>
                  </a:lnTo>
                  <a:lnTo>
                    <a:pt x="3154" y="81"/>
                  </a:lnTo>
                  <a:lnTo>
                    <a:pt x="2911" y="41"/>
                  </a:lnTo>
                  <a:lnTo>
                    <a:pt x="26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4" name="Google Shape;3994;p30"/>
          <p:cNvGrpSpPr/>
          <p:nvPr/>
        </p:nvGrpSpPr>
        <p:grpSpPr>
          <a:xfrm rot="5400000">
            <a:off x="-1697263" y="1415049"/>
            <a:ext cx="3398914" cy="1239107"/>
            <a:chOff x="1783500" y="1511200"/>
            <a:chExt cx="1317000" cy="480125"/>
          </a:xfrm>
        </p:grpSpPr>
        <p:sp>
          <p:nvSpPr>
            <p:cNvPr id="3995" name="Google Shape;3995;p30"/>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6" name="Google Shape;3996;p30"/>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30"/>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30"/>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30"/>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30"/>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30"/>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30"/>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30"/>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30"/>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30"/>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30"/>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30"/>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30"/>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30"/>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30"/>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30"/>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30"/>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30"/>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30"/>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30"/>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30"/>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30"/>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30"/>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30"/>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30"/>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30"/>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2" name="Google Shape;4022;p30"/>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30"/>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30"/>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30"/>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30"/>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7" name="Google Shape;4027;p30"/>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30"/>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30"/>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30"/>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30"/>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30"/>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30"/>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30"/>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30"/>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30"/>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30"/>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30"/>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30"/>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30"/>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30"/>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30"/>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30"/>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30"/>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30"/>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30"/>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30"/>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30"/>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30"/>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30"/>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30"/>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30"/>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30"/>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30"/>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5" name="Google Shape;4055;p30"/>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30"/>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7" name="Google Shape;4057;p30"/>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30"/>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30"/>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0" name="Google Shape;4060;p30"/>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30"/>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30"/>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30"/>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30"/>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30"/>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30"/>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30"/>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30"/>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9" name="Google Shape;4069;p30"/>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0" name="Google Shape;4070;p30"/>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30"/>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30"/>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0" name="Shape 340"/>
        <p:cNvGrpSpPr/>
        <p:nvPr/>
      </p:nvGrpSpPr>
      <p:grpSpPr>
        <a:xfrm>
          <a:off x="0" y="0"/>
          <a:ext cx="0" cy="0"/>
          <a:chOff x="0" y="0"/>
          <a:chExt cx="0" cy="0"/>
        </a:xfrm>
      </p:grpSpPr>
      <p:sp>
        <p:nvSpPr>
          <p:cNvPr id="341" name="Google Shape;34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b="1"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2" name="Google Shape;342;p4"/>
          <p:cNvSpPr txBox="1"/>
          <p:nvPr>
            <p:ph idx="1" type="body"/>
          </p:nvPr>
        </p:nvSpPr>
        <p:spPr>
          <a:xfrm>
            <a:off x="840125" y="1152475"/>
            <a:ext cx="7464000" cy="34539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AutoNum type="arabicPeriod"/>
              <a:defRPr sz="1100"/>
            </a:lvl1pPr>
            <a:lvl2pPr indent="-298450" lvl="1" marL="914400">
              <a:spcBef>
                <a:spcPts val="1600"/>
              </a:spcBef>
              <a:spcAft>
                <a:spcPts val="0"/>
              </a:spcAft>
              <a:buSzPts val="1100"/>
              <a:buFont typeface="Roboto Condensed Light"/>
              <a:buAutoNum type="alphaLcPeriod"/>
              <a:defRPr sz="1100"/>
            </a:lvl2pPr>
            <a:lvl3pPr indent="-298450" lvl="2" marL="1371600">
              <a:spcBef>
                <a:spcPts val="1600"/>
              </a:spcBef>
              <a:spcAft>
                <a:spcPts val="0"/>
              </a:spcAft>
              <a:buSzPts val="1100"/>
              <a:buFont typeface="Roboto Condensed Light"/>
              <a:buAutoNum type="romanLcPeriod"/>
              <a:defRPr sz="1100"/>
            </a:lvl3pPr>
            <a:lvl4pPr indent="-298450" lvl="3" marL="1828800">
              <a:spcBef>
                <a:spcPts val="1600"/>
              </a:spcBef>
              <a:spcAft>
                <a:spcPts val="0"/>
              </a:spcAft>
              <a:buSzPts val="1100"/>
              <a:buFont typeface="Roboto Condensed Light"/>
              <a:buAutoNum type="arabicPeriod"/>
              <a:defRPr sz="1100"/>
            </a:lvl4pPr>
            <a:lvl5pPr indent="-298450" lvl="4" marL="2286000">
              <a:spcBef>
                <a:spcPts val="1600"/>
              </a:spcBef>
              <a:spcAft>
                <a:spcPts val="0"/>
              </a:spcAft>
              <a:buSzPts val="1100"/>
              <a:buFont typeface="Roboto Condensed Light"/>
              <a:buAutoNum type="alphaLcPeriod"/>
              <a:defRPr sz="1100"/>
            </a:lvl5pPr>
            <a:lvl6pPr indent="-298450" lvl="5" marL="2743200">
              <a:spcBef>
                <a:spcPts val="1600"/>
              </a:spcBef>
              <a:spcAft>
                <a:spcPts val="0"/>
              </a:spcAft>
              <a:buSzPts val="1100"/>
              <a:buFont typeface="Roboto Condensed Light"/>
              <a:buAutoNum type="romanLcPeriod"/>
              <a:defRPr sz="1100"/>
            </a:lvl6pPr>
            <a:lvl7pPr indent="-298450" lvl="6" marL="3200400">
              <a:spcBef>
                <a:spcPts val="1600"/>
              </a:spcBef>
              <a:spcAft>
                <a:spcPts val="0"/>
              </a:spcAft>
              <a:buSzPts val="1100"/>
              <a:buFont typeface="Roboto Condensed Light"/>
              <a:buAutoNum type="arabicPeriod"/>
              <a:defRPr sz="1100"/>
            </a:lvl7pPr>
            <a:lvl8pPr indent="-298450" lvl="7" marL="3657600">
              <a:spcBef>
                <a:spcPts val="1600"/>
              </a:spcBef>
              <a:spcAft>
                <a:spcPts val="0"/>
              </a:spcAft>
              <a:buSzPts val="1100"/>
              <a:buFont typeface="Roboto Condensed Light"/>
              <a:buAutoNum type="alphaLcPeriod"/>
              <a:defRPr sz="1100"/>
            </a:lvl8pPr>
            <a:lvl9pPr indent="-298450" lvl="8" marL="4114800">
              <a:spcBef>
                <a:spcPts val="1600"/>
              </a:spcBef>
              <a:spcAft>
                <a:spcPts val="1600"/>
              </a:spcAft>
              <a:buSzPts val="1100"/>
              <a:buFont typeface="Roboto Condensed Light"/>
              <a:buAutoNum type="romanLcPeriod"/>
              <a:defRPr sz="1100"/>
            </a:lvl9pPr>
          </a:lstStyle>
          <a:p/>
        </p:txBody>
      </p:sp>
      <p:sp>
        <p:nvSpPr>
          <p:cNvPr id="343" name="Google Shape;343;p4"/>
          <p:cNvSpPr/>
          <p:nvPr/>
        </p:nvSpPr>
        <p:spPr>
          <a:xfrm>
            <a:off x="8004427" y="4039752"/>
            <a:ext cx="2011800" cy="2011800"/>
          </a:xfrm>
          <a:custGeom>
            <a:rect b="b" l="l" r="r" t="t"/>
            <a:pathLst>
              <a:path extrusionOk="0" h="25673" w="25673">
                <a:moveTo>
                  <a:pt x="12331" y="1"/>
                </a:moveTo>
                <a:lnTo>
                  <a:pt x="12210" y="82"/>
                </a:lnTo>
                <a:lnTo>
                  <a:pt x="12129" y="203"/>
                </a:lnTo>
                <a:lnTo>
                  <a:pt x="12089" y="365"/>
                </a:lnTo>
                <a:lnTo>
                  <a:pt x="12129" y="486"/>
                </a:lnTo>
                <a:lnTo>
                  <a:pt x="12210" y="607"/>
                </a:lnTo>
                <a:lnTo>
                  <a:pt x="12331" y="688"/>
                </a:lnTo>
                <a:lnTo>
                  <a:pt x="12452" y="688"/>
                </a:lnTo>
                <a:lnTo>
                  <a:pt x="12614" y="648"/>
                </a:lnTo>
                <a:lnTo>
                  <a:pt x="12735" y="567"/>
                </a:lnTo>
                <a:lnTo>
                  <a:pt x="12776" y="486"/>
                </a:lnTo>
                <a:lnTo>
                  <a:pt x="12816" y="324"/>
                </a:lnTo>
                <a:lnTo>
                  <a:pt x="12776" y="203"/>
                </a:lnTo>
                <a:lnTo>
                  <a:pt x="12695" y="82"/>
                </a:lnTo>
                <a:lnTo>
                  <a:pt x="12574" y="1"/>
                </a:lnTo>
                <a:close/>
                <a:moveTo>
                  <a:pt x="13787" y="41"/>
                </a:moveTo>
                <a:lnTo>
                  <a:pt x="13665" y="122"/>
                </a:lnTo>
                <a:lnTo>
                  <a:pt x="13584" y="203"/>
                </a:lnTo>
                <a:lnTo>
                  <a:pt x="13544" y="365"/>
                </a:lnTo>
                <a:lnTo>
                  <a:pt x="13544" y="486"/>
                </a:lnTo>
                <a:lnTo>
                  <a:pt x="13625" y="607"/>
                </a:lnTo>
                <a:lnTo>
                  <a:pt x="13706" y="688"/>
                </a:lnTo>
                <a:lnTo>
                  <a:pt x="13867" y="729"/>
                </a:lnTo>
                <a:lnTo>
                  <a:pt x="14029" y="688"/>
                </a:lnTo>
                <a:lnTo>
                  <a:pt x="14110" y="648"/>
                </a:lnTo>
                <a:lnTo>
                  <a:pt x="14191" y="526"/>
                </a:lnTo>
                <a:lnTo>
                  <a:pt x="14231" y="405"/>
                </a:lnTo>
                <a:lnTo>
                  <a:pt x="14231" y="284"/>
                </a:lnTo>
                <a:lnTo>
                  <a:pt x="14150" y="163"/>
                </a:lnTo>
                <a:lnTo>
                  <a:pt x="14070" y="82"/>
                </a:lnTo>
                <a:lnTo>
                  <a:pt x="13908" y="41"/>
                </a:lnTo>
                <a:close/>
                <a:moveTo>
                  <a:pt x="10997" y="122"/>
                </a:moveTo>
                <a:lnTo>
                  <a:pt x="10876" y="163"/>
                </a:lnTo>
                <a:lnTo>
                  <a:pt x="10754" y="243"/>
                </a:lnTo>
                <a:lnTo>
                  <a:pt x="10714" y="365"/>
                </a:lnTo>
                <a:lnTo>
                  <a:pt x="10673" y="526"/>
                </a:lnTo>
                <a:lnTo>
                  <a:pt x="10714" y="648"/>
                </a:lnTo>
                <a:lnTo>
                  <a:pt x="10795" y="729"/>
                </a:lnTo>
                <a:lnTo>
                  <a:pt x="10916" y="809"/>
                </a:lnTo>
                <a:lnTo>
                  <a:pt x="11078" y="809"/>
                </a:lnTo>
                <a:lnTo>
                  <a:pt x="11240" y="769"/>
                </a:lnTo>
                <a:lnTo>
                  <a:pt x="11320" y="688"/>
                </a:lnTo>
                <a:lnTo>
                  <a:pt x="11401" y="567"/>
                </a:lnTo>
                <a:lnTo>
                  <a:pt x="11401" y="405"/>
                </a:lnTo>
                <a:lnTo>
                  <a:pt x="11361" y="284"/>
                </a:lnTo>
                <a:lnTo>
                  <a:pt x="11240" y="163"/>
                </a:lnTo>
                <a:lnTo>
                  <a:pt x="11118" y="122"/>
                </a:lnTo>
                <a:close/>
                <a:moveTo>
                  <a:pt x="15242" y="243"/>
                </a:moveTo>
                <a:lnTo>
                  <a:pt x="15080" y="284"/>
                </a:lnTo>
                <a:lnTo>
                  <a:pt x="14999" y="365"/>
                </a:lnTo>
                <a:lnTo>
                  <a:pt x="14959" y="526"/>
                </a:lnTo>
                <a:lnTo>
                  <a:pt x="14959" y="648"/>
                </a:lnTo>
                <a:lnTo>
                  <a:pt x="14999" y="769"/>
                </a:lnTo>
                <a:lnTo>
                  <a:pt x="15080" y="890"/>
                </a:lnTo>
                <a:lnTo>
                  <a:pt x="15242" y="931"/>
                </a:lnTo>
                <a:lnTo>
                  <a:pt x="15404" y="931"/>
                </a:lnTo>
                <a:lnTo>
                  <a:pt x="15525" y="850"/>
                </a:lnTo>
                <a:lnTo>
                  <a:pt x="15606" y="769"/>
                </a:lnTo>
                <a:lnTo>
                  <a:pt x="15646" y="648"/>
                </a:lnTo>
                <a:lnTo>
                  <a:pt x="15646" y="486"/>
                </a:lnTo>
                <a:lnTo>
                  <a:pt x="15606" y="365"/>
                </a:lnTo>
                <a:lnTo>
                  <a:pt x="15485" y="284"/>
                </a:lnTo>
                <a:lnTo>
                  <a:pt x="15363" y="243"/>
                </a:lnTo>
                <a:close/>
                <a:moveTo>
                  <a:pt x="9541" y="405"/>
                </a:moveTo>
                <a:lnTo>
                  <a:pt x="9420" y="486"/>
                </a:lnTo>
                <a:lnTo>
                  <a:pt x="9339" y="567"/>
                </a:lnTo>
                <a:lnTo>
                  <a:pt x="9299" y="688"/>
                </a:lnTo>
                <a:lnTo>
                  <a:pt x="9299" y="850"/>
                </a:lnTo>
                <a:lnTo>
                  <a:pt x="9339" y="931"/>
                </a:lnTo>
                <a:lnTo>
                  <a:pt x="9420" y="1012"/>
                </a:lnTo>
                <a:lnTo>
                  <a:pt x="9541" y="1092"/>
                </a:lnTo>
                <a:lnTo>
                  <a:pt x="9744" y="1092"/>
                </a:lnTo>
                <a:lnTo>
                  <a:pt x="9865" y="1012"/>
                </a:lnTo>
                <a:lnTo>
                  <a:pt x="9946" y="931"/>
                </a:lnTo>
                <a:lnTo>
                  <a:pt x="9986" y="809"/>
                </a:lnTo>
                <a:lnTo>
                  <a:pt x="9986" y="648"/>
                </a:lnTo>
                <a:lnTo>
                  <a:pt x="9946" y="526"/>
                </a:lnTo>
                <a:lnTo>
                  <a:pt x="9824" y="446"/>
                </a:lnTo>
                <a:lnTo>
                  <a:pt x="9703" y="405"/>
                </a:lnTo>
                <a:close/>
                <a:moveTo>
                  <a:pt x="16657" y="567"/>
                </a:moveTo>
                <a:lnTo>
                  <a:pt x="16536" y="607"/>
                </a:lnTo>
                <a:lnTo>
                  <a:pt x="16414" y="688"/>
                </a:lnTo>
                <a:lnTo>
                  <a:pt x="16334" y="809"/>
                </a:lnTo>
                <a:lnTo>
                  <a:pt x="16334" y="971"/>
                </a:lnTo>
                <a:lnTo>
                  <a:pt x="16374" y="1092"/>
                </a:lnTo>
                <a:lnTo>
                  <a:pt x="16455" y="1214"/>
                </a:lnTo>
                <a:lnTo>
                  <a:pt x="16576" y="1254"/>
                </a:lnTo>
                <a:lnTo>
                  <a:pt x="16657" y="1295"/>
                </a:lnTo>
                <a:lnTo>
                  <a:pt x="16778" y="1254"/>
                </a:lnTo>
                <a:lnTo>
                  <a:pt x="16900" y="1214"/>
                </a:lnTo>
                <a:lnTo>
                  <a:pt x="16980" y="1133"/>
                </a:lnTo>
                <a:lnTo>
                  <a:pt x="17021" y="1052"/>
                </a:lnTo>
                <a:lnTo>
                  <a:pt x="17021" y="890"/>
                </a:lnTo>
                <a:lnTo>
                  <a:pt x="16980" y="769"/>
                </a:lnTo>
                <a:lnTo>
                  <a:pt x="16900" y="648"/>
                </a:lnTo>
                <a:lnTo>
                  <a:pt x="16778" y="607"/>
                </a:lnTo>
                <a:lnTo>
                  <a:pt x="16657" y="567"/>
                </a:lnTo>
                <a:close/>
                <a:moveTo>
                  <a:pt x="8167" y="850"/>
                </a:moveTo>
                <a:lnTo>
                  <a:pt x="8046" y="931"/>
                </a:lnTo>
                <a:lnTo>
                  <a:pt x="7965" y="1052"/>
                </a:lnTo>
                <a:lnTo>
                  <a:pt x="7924" y="1173"/>
                </a:lnTo>
                <a:lnTo>
                  <a:pt x="7965" y="1335"/>
                </a:lnTo>
                <a:lnTo>
                  <a:pt x="8005" y="1416"/>
                </a:lnTo>
                <a:lnTo>
                  <a:pt x="8086" y="1497"/>
                </a:lnTo>
                <a:lnTo>
                  <a:pt x="8167" y="1537"/>
                </a:lnTo>
                <a:lnTo>
                  <a:pt x="8409" y="1537"/>
                </a:lnTo>
                <a:lnTo>
                  <a:pt x="8531" y="1456"/>
                </a:lnTo>
                <a:lnTo>
                  <a:pt x="8612" y="1335"/>
                </a:lnTo>
                <a:lnTo>
                  <a:pt x="8652" y="1214"/>
                </a:lnTo>
                <a:lnTo>
                  <a:pt x="8612" y="1052"/>
                </a:lnTo>
                <a:lnTo>
                  <a:pt x="8531" y="931"/>
                </a:lnTo>
                <a:lnTo>
                  <a:pt x="8450" y="850"/>
                </a:lnTo>
                <a:close/>
                <a:moveTo>
                  <a:pt x="18032" y="1092"/>
                </a:moveTo>
                <a:lnTo>
                  <a:pt x="17870" y="1133"/>
                </a:lnTo>
                <a:lnTo>
                  <a:pt x="17749" y="1173"/>
                </a:lnTo>
                <a:lnTo>
                  <a:pt x="17668" y="1295"/>
                </a:lnTo>
                <a:lnTo>
                  <a:pt x="17668" y="1456"/>
                </a:lnTo>
                <a:lnTo>
                  <a:pt x="17668" y="1578"/>
                </a:lnTo>
                <a:lnTo>
                  <a:pt x="17749" y="1699"/>
                </a:lnTo>
                <a:lnTo>
                  <a:pt x="17870" y="1780"/>
                </a:lnTo>
                <a:lnTo>
                  <a:pt x="17991" y="1820"/>
                </a:lnTo>
                <a:lnTo>
                  <a:pt x="18112" y="1780"/>
                </a:lnTo>
                <a:lnTo>
                  <a:pt x="18193" y="1739"/>
                </a:lnTo>
                <a:lnTo>
                  <a:pt x="18274" y="1699"/>
                </a:lnTo>
                <a:lnTo>
                  <a:pt x="18315" y="1618"/>
                </a:lnTo>
                <a:lnTo>
                  <a:pt x="18355" y="1456"/>
                </a:lnTo>
                <a:lnTo>
                  <a:pt x="18355" y="1335"/>
                </a:lnTo>
                <a:lnTo>
                  <a:pt x="18274" y="1214"/>
                </a:lnTo>
                <a:lnTo>
                  <a:pt x="18153" y="1133"/>
                </a:lnTo>
                <a:lnTo>
                  <a:pt x="18032" y="1092"/>
                </a:lnTo>
                <a:close/>
                <a:moveTo>
                  <a:pt x="6954" y="1416"/>
                </a:moveTo>
                <a:lnTo>
                  <a:pt x="6833" y="1456"/>
                </a:lnTo>
                <a:lnTo>
                  <a:pt x="6711" y="1578"/>
                </a:lnTo>
                <a:lnTo>
                  <a:pt x="6671" y="1699"/>
                </a:lnTo>
                <a:lnTo>
                  <a:pt x="6631" y="1820"/>
                </a:lnTo>
                <a:lnTo>
                  <a:pt x="6671" y="1941"/>
                </a:lnTo>
                <a:lnTo>
                  <a:pt x="6752" y="2022"/>
                </a:lnTo>
                <a:lnTo>
                  <a:pt x="6833" y="2103"/>
                </a:lnTo>
                <a:lnTo>
                  <a:pt x="6914" y="2144"/>
                </a:lnTo>
                <a:lnTo>
                  <a:pt x="6994" y="2144"/>
                </a:lnTo>
                <a:lnTo>
                  <a:pt x="7156" y="2103"/>
                </a:lnTo>
                <a:lnTo>
                  <a:pt x="7277" y="2022"/>
                </a:lnTo>
                <a:lnTo>
                  <a:pt x="7318" y="1901"/>
                </a:lnTo>
                <a:lnTo>
                  <a:pt x="7358" y="1739"/>
                </a:lnTo>
                <a:lnTo>
                  <a:pt x="7318" y="1618"/>
                </a:lnTo>
                <a:lnTo>
                  <a:pt x="7237" y="1497"/>
                </a:lnTo>
                <a:lnTo>
                  <a:pt x="7116" y="1456"/>
                </a:lnTo>
                <a:lnTo>
                  <a:pt x="6954" y="1416"/>
                </a:lnTo>
                <a:close/>
                <a:moveTo>
                  <a:pt x="19164" y="1780"/>
                </a:moveTo>
                <a:lnTo>
                  <a:pt x="19042" y="1820"/>
                </a:lnTo>
                <a:lnTo>
                  <a:pt x="18961" y="1941"/>
                </a:lnTo>
                <a:lnTo>
                  <a:pt x="18921" y="2063"/>
                </a:lnTo>
                <a:lnTo>
                  <a:pt x="18921" y="2184"/>
                </a:lnTo>
                <a:lnTo>
                  <a:pt x="18961" y="2305"/>
                </a:lnTo>
                <a:lnTo>
                  <a:pt x="19083" y="2427"/>
                </a:lnTo>
                <a:lnTo>
                  <a:pt x="19164" y="2467"/>
                </a:lnTo>
                <a:lnTo>
                  <a:pt x="19285" y="2467"/>
                </a:lnTo>
                <a:lnTo>
                  <a:pt x="19447" y="2427"/>
                </a:lnTo>
                <a:lnTo>
                  <a:pt x="19527" y="2386"/>
                </a:lnTo>
                <a:lnTo>
                  <a:pt x="19568" y="2305"/>
                </a:lnTo>
                <a:lnTo>
                  <a:pt x="19608" y="2184"/>
                </a:lnTo>
                <a:lnTo>
                  <a:pt x="19608" y="2022"/>
                </a:lnTo>
                <a:lnTo>
                  <a:pt x="19568" y="1901"/>
                </a:lnTo>
                <a:lnTo>
                  <a:pt x="19447" y="1820"/>
                </a:lnTo>
                <a:lnTo>
                  <a:pt x="19325" y="1780"/>
                </a:lnTo>
                <a:close/>
                <a:moveTo>
                  <a:pt x="5701" y="2184"/>
                </a:moveTo>
                <a:lnTo>
                  <a:pt x="5579" y="2224"/>
                </a:lnTo>
                <a:lnTo>
                  <a:pt x="5458" y="2346"/>
                </a:lnTo>
                <a:lnTo>
                  <a:pt x="5418" y="2467"/>
                </a:lnTo>
                <a:lnTo>
                  <a:pt x="5418" y="2588"/>
                </a:lnTo>
                <a:lnTo>
                  <a:pt x="5499" y="2710"/>
                </a:lnTo>
                <a:lnTo>
                  <a:pt x="5620" y="2831"/>
                </a:lnTo>
                <a:lnTo>
                  <a:pt x="5782" y="2871"/>
                </a:lnTo>
                <a:lnTo>
                  <a:pt x="5862" y="2871"/>
                </a:lnTo>
                <a:lnTo>
                  <a:pt x="5984" y="2831"/>
                </a:lnTo>
                <a:lnTo>
                  <a:pt x="6065" y="2710"/>
                </a:lnTo>
                <a:lnTo>
                  <a:pt x="6105" y="2588"/>
                </a:lnTo>
                <a:lnTo>
                  <a:pt x="6105" y="2467"/>
                </a:lnTo>
                <a:lnTo>
                  <a:pt x="6065" y="2305"/>
                </a:lnTo>
                <a:lnTo>
                  <a:pt x="5984" y="2224"/>
                </a:lnTo>
                <a:lnTo>
                  <a:pt x="5822" y="2184"/>
                </a:lnTo>
                <a:close/>
                <a:moveTo>
                  <a:pt x="20417" y="2548"/>
                </a:moveTo>
                <a:lnTo>
                  <a:pt x="20255" y="2629"/>
                </a:lnTo>
                <a:lnTo>
                  <a:pt x="20174" y="2710"/>
                </a:lnTo>
                <a:lnTo>
                  <a:pt x="20093" y="2831"/>
                </a:lnTo>
                <a:lnTo>
                  <a:pt x="20093" y="2952"/>
                </a:lnTo>
                <a:lnTo>
                  <a:pt x="20134" y="3114"/>
                </a:lnTo>
                <a:lnTo>
                  <a:pt x="20215" y="3195"/>
                </a:lnTo>
                <a:lnTo>
                  <a:pt x="20336" y="3276"/>
                </a:lnTo>
                <a:lnTo>
                  <a:pt x="20457" y="3276"/>
                </a:lnTo>
                <a:lnTo>
                  <a:pt x="20619" y="3235"/>
                </a:lnTo>
                <a:lnTo>
                  <a:pt x="20740" y="3154"/>
                </a:lnTo>
                <a:lnTo>
                  <a:pt x="20781" y="2993"/>
                </a:lnTo>
                <a:lnTo>
                  <a:pt x="20781" y="2871"/>
                </a:lnTo>
                <a:lnTo>
                  <a:pt x="20740" y="2750"/>
                </a:lnTo>
                <a:lnTo>
                  <a:pt x="20659" y="2629"/>
                </a:lnTo>
                <a:lnTo>
                  <a:pt x="20538" y="2588"/>
                </a:lnTo>
                <a:lnTo>
                  <a:pt x="20417" y="2548"/>
                </a:lnTo>
                <a:close/>
                <a:moveTo>
                  <a:pt x="4690" y="3033"/>
                </a:moveTo>
                <a:lnTo>
                  <a:pt x="4528" y="3073"/>
                </a:lnTo>
                <a:lnTo>
                  <a:pt x="4407" y="3114"/>
                </a:lnTo>
                <a:lnTo>
                  <a:pt x="4326" y="3235"/>
                </a:lnTo>
                <a:lnTo>
                  <a:pt x="4286" y="3356"/>
                </a:lnTo>
                <a:lnTo>
                  <a:pt x="4326" y="3518"/>
                </a:lnTo>
                <a:lnTo>
                  <a:pt x="4367" y="3639"/>
                </a:lnTo>
                <a:lnTo>
                  <a:pt x="4488" y="3720"/>
                </a:lnTo>
                <a:lnTo>
                  <a:pt x="4650" y="3761"/>
                </a:lnTo>
                <a:lnTo>
                  <a:pt x="4771" y="3720"/>
                </a:lnTo>
                <a:lnTo>
                  <a:pt x="4892" y="3680"/>
                </a:lnTo>
                <a:lnTo>
                  <a:pt x="4973" y="3559"/>
                </a:lnTo>
                <a:lnTo>
                  <a:pt x="5013" y="3437"/>
                </a:lnTo>
                <a:lnTo>
                  <a:pt x="4973" y="3276"/>
                </a:lnTo>
                <a:lnTo>
                  <a:pt x="4933" y="3154"/>
                </a:lnTo>
                <a:lnTo>
                  <a:pt x="4811" y="3073"/>
                </a:lnTo>
                <a:lnTo>
                  <a:pt x="4690" y="3033"/>
                </a:lnTo>
                <a:close/>
                <a:moveTo>
                  <a:pt x="21508" y="3478"/>
                </a:moveTo>
                <a:lnTo>
                  <a:pt x="21387" y="3518"/>
                </a:lnTo>
                <a:lnTo>
                  <a:pt x="21266" y="3599"/>
                </a:lnTo>
                <a:lnTo>
                  <a:pt x="21185" y="3720"/>
                </a:lnTo>
                <a:lnTo>
                  <a:pt x="21185" y="3842"/>
                </a:lnTo>
                <a:lnTo>
                  <a:pt x="21185" y="4003"/>
                </a:lnTo>
                <a:lnTo>
                  <a:pt x="21266" y="4125"/>
                </a:lnTo>
                <a:lnTo>
                  <a:pt x="21387" y="4165"/>
                </a:lnTo>
                <a:lnTo>
                  <a:pt x="21508" y="4205"/>
                </a:lnTo>
                <a:lnTo>
                  <a:pt x="21670" y="4165"/>
                </a:lnTo>
                <a:lnTo>
                  <a:pt x="21791" y="4084"/>
                </a:lnTo>
                <a:lnTo>
                  <a:pt x="21872" y="3963"/>
                </a:lnTo>
                <a:lnTo>
                  <a:pt x="21872" y="3842"/>
                </a:lnTo>
                <a:lnTo>
                  <a:pt x="21832" y="3720"/>
                </a:lnTo>
                <a:lnTo>
                  <a:pt x="21751" y="3599"/>
                </a:lnTo>
                <a:lnTo>
                  <a:pt x="21670" y="3518"/>
                </a:lnTo>
                <a:lnTo>
                  <a:pt x="21508" y="3478"/>
                </a:lnTo>
                <a:close/>
                <a:moveTo>
                  <a:pt x="3598" y="4044"/>
                </a:moveTo>
                <a:lnTo>
                  <a:pt x="3477" y="4084"/>
                </a:lnTo>
                <a:lnTo>
                  <a:pt x="3356" y="4165"/>
                </a:lnTo>
                <a:lnTo>
                  <a:pt x="3275" y="4286"/>
                </a:lnTo>
                <a:lnTo>
                  <a:pt x="3275" y="4408"/>
                </a:lnTo>
                <a:lnTo>
                  <a:pt x="3315" y="4529"/>
                </a:lnTo>
                <a:lnTo>
                  <a:pt x="3396" y="4650"/>
                </a:lnTo>
                <a:lnTo>
                  <a:pt x="3518" y="4731"/>
                </a:lnTo>
                <a:lnTo>
                  <a:pt x="3760" y="4731"/>
                </a:lnTo>
                <a:lnTo>
                  <a:pt x="3881" y="4610"/>
                </a:lnTo>
                <a:lnTo>
                  <a:pt x="3962" y="4529"/>
                </a:lnTo>
                <a:lnTo>
                  <a:pt x="4003" y="4367"/>
                </a:lnTo>
                <a:lnTo>
                  <a:pt x="3962" y="4246"/>
                </a:lnTo>
                <a:lnTo>
                  <a:pt x="3881" y="4125"/>
                </a:lnTo>
                <a:lnTo>
                  <a:pt x="3760" y="4044"/>
                </a:lnTo>
                <a:close/>
                <a:moveTo>
                  <a:pt x="22519" y="4529"/>
                </a:moveTo>
                <a:lnTo>
                  <a:pt x="22398" y="4569"/>
                </a:lnTo>
                <a:lnTo>
                  <a:pt x="22277" y="4610"/>
                </a:lnTo>
                <a:lnTo>
                  <a:pt x="22196" y="4731"/>
                </a:lnTo>
                <a:lnTo>
                  <a:pt x="22155" y="4852"/>
                </a:lnTo>
                <a:lnTo>
                  <a:pt x="22155" y="5014"/>
                </a:lnTo>
                <a:lnTo>
                  <a:pt x="22196" y="5135"/>
                </a:lnTo>
                <a:lnTo>
                  <a:pt x="22357" y="5216"/>
                </a:lnTo>
                <a:lnTo>
                  <a:pt x="22479" y="5257"/>
                </a:lnTo>
                <a:lnTo>
                  <a:pt x="22600" y="5216"/>
                </a:lnTo>
                <a:lnTo>
                  <a:pt x="22721" y="5176"/>
                </a:lnTo>
                <a:lnTo>
                  <a:pt x="22802" y="5054"/>
                </a:lnTo>
                <a:lnTo>
                  <a:pt x="22843" y="4933"/>
                </a:lnTo>
                <a:lnTo>
                  <a:pt x="22843" y="4812"/>
                </a:lnTo>
                <a:lnTo>
                  <a:pt x="22762" y="4691"/>
                </a:lnTo>
                <a:lnTo>
                  <a:pt x="22640" y="4569"/>
                </a:lnTo>
                <a:lnTo>
                  <a:pt x="22519" y="4529"/>
                </a:lnTo>
                <a:close/>
                <a:moveTo>
                  <a:pt x="2669" y="5135"/>
                </a:moveTo>
                <a:lnTo>
                  <a:pt x="2547" y="5176"/>
                </a:lnTo>
                <a:lnTo>
                  <a:pt x="2426" y="5297"/>
                </a:lnTo>
                <a:lnTo>
                  <a:pt x="2386" y="5418"/>
                </a:lnTo>
                <a:lnTo>
                  <a:pt x="2386" y="5540"/>
                </a:lnTo>
                <a:lnTo>
                  <a:pt x="2426" y="5661"/>
                </a:lnTo>
                <a:lnTo>
                  <a:pt x="2507" y="5782"/>
                </a:lnTo>
                <a:lnTo>
                  <a:pt x="2628" y="5823"/>
                </a:lnTo>
                <a:lnTo>
                  <a:pt x="2709" y="5863"/>
                </a:lnTo>
                <a:lnTo>
                  <a:pt x="2871" y="5823"/>
                </a:lnTo>
                <a:lnTo>
                  <a:pt x="3032" y="5701"/>
                </a:lnTo>
                <a:lnTo>
                  <a:pt x="3073" y="5580"/>
                </a:lnTo>
                <a:lnTo>
                  <a:pt x="3073" y="5418"/>
                </a:lnTo>
                <a:lnTo>
                  <a:pt x="3032" y="5297"/>
                </a:lnTo>
                <a:lnTo>
                  <a:pt x="2952" y="5216"/>
                </a:lnTo>
                <a:lnTo>
                  <a:pt x="2790" y="5135"/>
                </a:lnTo>
                <a:close/>
                <a:moveTo>
                  <a:pt x="23287" y="5701"/>
                </a:moveTo>
                <a:lnTo>
                  <a:pt x="23126" y="5742"/>
                </a:lnTo>
                <a:lnTo>
                  <a:pt x="23045" y="5863"/>
                </a:lnTo>
                <a:lnTo>
                  <a:pt x="22964" y="5984"/>
                </a:lnTo>
                <a:lnTo>
                  <a:pt x="22964" y="6106"/>
                </a:lnTo>
                <a:lnTo>
                  <a:pt x="23045" y="6227"/>
                </a:lnTo>
                <a:lnTo>
                  <a:pt x="23166" y="6348"/>
                </a:lnTo>
                <a:lnTo>
                  <a:pt x="23328" y="6389"/>
                </a:lnTo>
                <a:lnTo>
                  <a:pt x="23449" y="6389"/>
                </a:lnTo>
                <a:lnTo>
                  <a:pt x="23530" y="6348"/>
                </a:lnTo>
                <a:lnTo>
                  <a:pt x="23611" y="6267"/>
                </a:lnTo>
                <a:lnTo>
                  <a:pt x="23692" y="6106"/>
                </a:lnTo>
                <a:lnTo>
                  <a:pt x="23692" y="5984"/>
                </a:lnTo>
                <a:lnTo>
                  <a:pt x="23611" y="5863"/>
                </a:lnTo>
                <a:lnTo>
                  <a:pt x="23530" y="5742"/>
                </a:lnTo>
                <a:lnTo>
                  <a:pt x="23409" y="5701"/>
                </a:lnTo>
                <a:close/>
                <a:moveTo>
                  <a:pt x="1860" y="6348"/>
                </a:moveTo>
                <a:lnTo>
                  <a:pt x="1739" y="6429"/>
                </a:lnTo>
                <a:lnTo>
                  <a:pt x="1658" y="6510"/>
                </a:lnTo>
                <a:lnTo>
                  <a:pt x="1617" y="6672"/>
                </a:lnTo>
                <a:lnTo>
                  <a:pt x="1617" y="6793"/>
                </a:lnTo>
                <a:lnTo>
                  <a:pt x="1658" y="6914"/>
                </a:lnTo>
                <a:lnTo>
                  <a:pt x="1779" y="6995"/>
                </a:lnTo>
                <a:lnTo>
                  <a:pt x="1941" y="7035"/>
                </a:lnTo>
                <a:lnTo>
                  <a:pt x="2143" y="6995"/>
                </a:lnTo>
                <a:lnTo>
                  <a:pt x="2224" y="6955"/>
                </a:lnTo>
                <a:lnTo>
                  <a:pt x="2264" y="6874"/>
                </a:lnTo>
                <a:lnTo>
                  <a:pt x="2305" y="6752"/>
                </a:lnTo>
                <a:lnTo>
                  <a:pt x="2305" y="6591"/>
                </a:lnTo>
                <a:lnTo>
                  <a:pt x="2224" y="6469"/>
                </a:lnTo>
                <a:lnTo>
                  <a:pt x="2143" y="6389"/>
                </a:lnTo>
                <a:lnTo>
                  <a:pt x="1981" y="6348"/>
                </a:lnTo>
                <a:close/>
                <a:moveTo>
                  <a:pt x="23894" y="6955"/>
                </a:moveTo>
                <a:lnTo>
                  <a:pt x="23772" y="7076"/>
                </a:lnTo>
                <a:lnTo>
                  <a:pt x="23692" y="7157"/>
                </a:lnTo>
                <a:lnTo>
                  <a:pt x="23692" y="7318"/>
                </a:lnTo>
                <a:lnTo>
                  <a:pt x="23732" y="7440"/>
                </a:lnTo>
                <a:lnTo>
                  <a:pt x="23772" y="7521"/>
                </a:lnTo>
                <a:lnTo>
                  <a:pt x="23853" y="7601"/>
                </a:lnTo>
                <a:lnTo>
                  <a:pt x="23934" y="7642"/>
                </a:lnTo>
                <a:lnTo>
                  <a:pt x="24015" y="7642"/>
                </a:lnTo>
                <a:lnTo>
                  <a:pt x="24177" y="7601"/>
                </a:lnTo>
                <a:lnTo>
                  <a:pt x="24298" y="7521"/>
                </a:lnTo>
                <a:lnTo>
                  <a:pt x="24379" y="7399"/>
                </a:lnTo>
                <a:lnTo>
                  <a:pt x="24379" y="7278"/>
                </a:lnTo>
                <a:lnTo>
                  <a:pt x="24338" y="7116"/>
                </a:lnTo>
                <a:lnTo>
                  <a:pt x="24258" y="7035"/>
                </a:lnTo>
                <a:lnTo>
                  <a:pt x="24136" y="6955"/>
                </a:lnTo>
                <a:close/>
                <a:moveTo>
                  <a:pt x="1334" y="7601"/>
                </a:moveTo>
                <a:lnTo>
                  <a:pt x="1213" y="7642"/>
                </a:lnTo>
                <a:lnTo>
                  <a:pt x="1092" y="7723"/>
                </a:lnTo>
                <a:lnTo>
                  <a:pt x="1011" y="7844"/>
                </a:lnTo>
                <a:lnTo>
                  <a:pt x="971" y="7965"/>
                </a:lnTo>
                <a:lnTo>
                  <a:pt x="1011" y="8127"/>
                </a:lnTo>
                <a:lnTo>
                  <a:pt x="1092" y="8208"/>
                </a:lnTo>
                <a:lnTo>
                  <a:pt x="1173" y="8289"/>
                </a:lnTo>
                <a:lnTo>
                  <a:pt x="1334" y="8329"/>
                </a:lnTo>
                <a:lnTo>
                  <a:pt x="1415" y="8329"/>
                </a:lnTo>
                <a:lnTo>
                  <a:pt x="1537" y="8289"/>
                </a:lnTo>
                <a:lnTo>
                  <a:pt x="1617" y="8208"/>
                </a:lnTo>
                <a:lnTo>
                  <a:pt x="1658" y="8127"/>
                </a:lnTo>
                <a:lnTo>
                  <a:pt x="1698" y="7965"/>
                </a:lnTo>
                <a:lnTo>
                  <a:pt x="1658" y="7844"/>
                </a:lnTo>
                <a:lnTo>
                  <a:pt x="1577" y="7723"/>
                </a:lnTo>
                <a:lnTo>
                  <a:pt x="1456" y="7642"/>
                </a:lnTo>
                <a:lnTo>
                  <a:pt x="1334" y="7601"/>
                </a:lnTo>
                <a:close/>
                <a:moveTo>
                  <a:pt x="24460" y="8248"/>
                </a:moveTo>
                <a:lnTo>
                  <a:pt x="24338" y="8329"/>
                </a:lnTo>
                <a:lnTo>
                  <a:pt x="24258" y="8450"/>
                </a:lnTo>
                <a:lnTo>
                  <a:pt x="24258" y="8572"/>
                </a:lnTo>
                <a:lnTo>
                  <a:pt x="24258" y="8733"/>
                </a:lnTo>
                <a:lnTo>
                  <a:pt x="24298" y="8814"/>
                </a:lnTo>
                <a:lnTo>
                  <a:pt x="24379" y="8895"/>
                </a:lnTo>
                <a:lnTo>
                  <a:pt x="24500" y="8936"/>
                </a:lnTo>
                <a:lnTo>
                  <a:pt x="24702" y="8936"/>
                </a:lnTo>
                <a:lnTo>
                  <a:pt x="24824" y="8855"/>
                </a:lnTo>
                <a:lnTo>
                  <a:pt x="24904" y="8733"/>
                </a:lnTo>
                <a:lnTo>
                  <a:pt x="24945" y="8612"/>
                </a:lnTo>
                <a:lnTo>
                  <a:pt x="24945" y="8491"/>
                </a:lnTo>
                <a:lnTo>
                  <a:pt x="24864" y="8370"/>
                </a:lnTo>
                <a:lnTo>
                  <a:pt x="24743" y="8289"/>
                </a:lnTo>
                <a:lnTo>
                  <a:pt x="24621" y="8248"/>
                </a:lnTo>
                <a:close/>
                <a:moveTo>
                  <a:pt x="809" y="8976"/>
                </a:moveTo>
                <a:lnTo>
                  <a:pt x="688" y="9016"/>
                </a:lnTo>
                <a:lnTo>
                  <a:pt x="566" y="9097"/>
                </a:lnTo>
                <a:lnTo>
                  <a:pt x="526" y="9219"/>
                </a:lnTo>
                <a:lnTo>
                  <a:pt x="485" y="9340"/>
                </a:lnTo>
                <a:lnTo>
                  <a:pt x="526" y="9502"/>
                </a:lnTo>
                <a:lnTo>
                  <a:pt x="607" y="9582"/>
                </a:lnTo>
                <a:lnTo>
                  <a:pt x="768" y="9663"/>
                </a:lnTo>
                <a:lnTo>
                  <a:pt x="971" y="9663"/>
                </a:lnTo>
                <a:lnTo>
                  <a:pt x="1051" y="9582"/>
                </a:lnTo>
                <a:lnTo>
                  <a:pt x="1132" y="9502"/>
                </a:lnTo>
                <a:lnTo>
                  <a:pt x="1173" y="9421"/>
                </a:lnTo>
                <a:lnTo>
                  <a:pt x="1213" y="9259"/>
                </a:lnTo>
                <a:lnTo>
                  <a:pt x="1173" y="9138"/>
                </a:lnTo>
                <a:lnTo>
                  <a:pt x="1092" y="9057"/>
                </a:lnTo>
                <a:lnTo>
                  <a:pt x="930" y="8976"/>
                </a:lnTo>
                <a:close/>
                <a:moveTo>
                  <a:pt x="24904" y="9623"/>
                </a:moveTo>
                <a:lnTo>
                  <a:pt x="24783" y="9663"/>
                </a:lnTo>
                <a:lnTo>
                  <a:pt x="24702" y="9785"/>
                </a:lnTo>
                <a:lnTo>
                  <a:pt x="24662" y="9906"/>
                </a:lnTo>
                <a:lnTo>
                  <a:pt x="24662" y="10068"/>
                </a:lnTo>
                <a:lnTo>
                  <a:pt x="24702" y="10148"/>
                </a:lnTo>
                <a:lnTo>
                  <a:pt x="24783" y="10229"/>
                </a:lnTo>
                <a:lnTo>
                  <a:pt x="24864" y="10310"/>
                </a:lnTo>
                <a:lnTo>
                  <a:pt x="25066" y="10310"/>
                </a:lnTo>
                <a:lnTo>
                  <a:pt x="25187" y="10270"/>
                </a:lnTo>
                <a:lnTo>
                  <a:pt x="25309" y="10148"/>
                </a:lnTo>
                <a:lnTo>
                  <a:pt x="25349" y="10027"/>
                </a:lnTo>
                <a:lnTo>
                  <a:pt x="25349" y="9906"/>
                </a:lnTo>
                <a:lnTo>
                  <a:pt x="25268" y="9744"/>
                </a:lnTo>
                <a:lnTo>
                  <a:pt x="25187" y="9663"/>
                </a:lnTo>
                <a:lnTo>
                  <a:pt x="25066" y="9623"/>
                </a:lnTo>
                <a:close/>
                <a:moveTo>
                  <a:pt x="445" y="10351"/>
                </a:moveTo>
                <a:lnTo>
                  <a:pt x="324" y="10431"/>
                </a:lnTo>
                <a:lnTo>
                  <a:pt x="243" y="10512"/>
                </a:lnTo>
                <a:lnTo>
                  <a:pt x="162" y="10634"/>
                </a:lnTo>
                <a:lnTo>
                  <a:pt x="202" y="10795"/>
                </a:lnTo>
                <a:lnTo>
                  <a:pt x="243" y="10917"/>
                </a:lnTo>
                <a:lnTo>
                  <a:pt x="324" y="10997"/>
                </a:lnTo>
                <a:lnTo>
                  <a:pt x="485" y="11038"/>
                </a:lnTo>
                <a:lnTo>
                  <a:pt x="526" y="11078"/>
                </a:lnTo>
                <a:lnTo>
                  <a:pt x="647" y="11038"/>
                </a:lnTo>
                <a:lnTo>
                  <a:pt x="768" y="10997"/>
                </a:lnTo>
                <a:lnTo>
                  <a:pt x="849" y="10876"/>
                </a:lnTo>
                <a:lnTo>
                  <a:pt x="890" y="10755"/>
                </a:lnTo>
                <a:lnTo>
                  <a:pt x="890" y="10634"/>
                </a:lnTo>
                <a:lnTo>
                  <a:pt x="809" y="10512"/>
                </a:lnTo>
                <a:lnTo>
                  <a:pt x="728" y="10391"/>
                </a:lnTo>
                <a:lnTo>
                  <a:pt x="607" y="10351"/>
                </a:lnTo>
                <a:close/>
                <a:moveTo>
                  <a:pt x="25187" y="11038"/>
                </a:moveTo>
                <a:lnTo>
                  <a:pt x="25066" y="11078"/>
                </a:lnTo>
                <a:lnTo>
                  <a:pt x="24945" y="11159"/>
                </a:lnTo>
                <a:lnTo>
                  <a:pt x="24904" y="11280"/>
                </a:lnTo>
                <a:lnTo>
                  <a:pt x="24904" y="11402"/>
                </a:lnTo>
                <a:lnTo>
                  <a:pt x="24945" y="11523"/>
                </a:lnTo>
                <a:lnTo>
                  <a:pt x="24985" y="11644"/>
                </a:lnTo>
                <a:lnTo>
                  <a:pt x="25107" y="11685"/>
                </a:lnTo>
                <a:lnTo>
                  <a:pt x="25228" y="11725"/>
                </a:lnTo>
                <a:lnTo>
                  <a:pt x="25268" y="11725"/>
                </a:lnTo>
                <a:lnTo>
                  <a:pt x="25430" y="11685"/>
                </a:lnTo>
                <a:lnTo>
                  <a:pt x="25511" y="11604"/>
                </a:lnTo>
                <a:lnTo>
                  <a:pt x="25592" y="11483"/>
                </a:lnTo>
                <a:lnTo>
                  <a:pt x="25592" y="11321"/>
                </a:lnTo>
                <a:lnTo>
                  <a:pt x="25551" y="11200"/>
                </a:lnTo>
                <a:lnTo>
                  <a:pt x="25470" y="11078"/>
                </a:lnTo>
                <a:lnTo>
                  <a:pt x="25349" y="11038"/>
                </a:lnTo>
                <a:close/>
                <a:moveTo>
                  <a:pt x="405" y="11766"/>
                </a:moveTo>
                <a:lnTo>
                  <a:pt x="243" y="11806"/>
                </a:lnTo>
                <a:lnTo>
                  <a:pt x="122" y="11846"/>
                </a:lnTo>
                <a:lnTo>
                  <a:pt x="41" y="11968"/>
                </a:lnTo>
                <a:lnTo>
                  <a:pt x="0" y="12089"/>
                </a:lnTo>
                <a:lnTo>
                  <a:pt x="41" y="12251"/>
                </a:lnTo>
                <a:lnTo>
                  <a:pt x="122" y="12372"/>
                </a:lnTo>
                <a:lnTo>
                  <a:pt x="202" y="12453"/>
                </a:lnTo>
                <a:lnTo>
                  <a:pt x="364" y="12493"/>
                </a:lnTo>
                <a:lnTo>
                  <a:pt x="485" y="12453"/>
                </a:lnTo>
                <a:lnTo>
                  <a:pt x="607" y="12372"/>
                </a:lnTo>
                <a:lnTo>
                  <a:pt x="688" y="12291"/>
                </a:lnTo>
                <a:lnTo>
                  <a:pt x="728" y="12129"/>
                </a:lnTo>
                <a:lnTo>
                  <a:pt x="688" y="12008"/>
                </a:lnTo>
                <a:lnTo>
                  <a:pt x="647" y="11887"/>
                </a:lnTo>
                <a:lnTo>
                  <a:pt x="526" y="11806"/>
                </a:lnTo>
                <a:lnTo>
                  <a:pt x="405" y="11766"/>
                </a:lnTo>
                <a:close/>
                <a:moveTo>
                  <a:pt x="25187" y="12453"/>
                </a:moveTo>
                <a:lnTo>
                  <a:pt x="25066" y="12534"/>
                </a:lnTo>
                <a:lnTo>
                  <a:pt x="24985" y="12655"/>
                </a:lnTo>
                <a:lnTo>
                  <a:pt x="24985" y="12776"/>
                </a:lnTo>
                <a:lnTo>
                  <a:pt x="24985" y="12817"/>
                </a:lnTo>
                <a:lnTo>
                  <a:pt x="24985" y="12978"/>
                </a:lnTo>
                <a:lnTo>
                  <a:pt x="25066" y="13059"/>
                </a:lnTo>
                <a:lnTo>
                  <a:pt x="25187" y="13140"/>
                </a:lnTo>
                <a:lnTo>
                  <a:pt x="25309" y="13181"/>
                </a:lnTo>
                <a:lnTo>
                  <a:pt x="25470" y="13140"/>
                </a:lnTo>
                <a:lnTo>
                  <a:pt x="25592" y="13059"/>
                </a:lnTo>
                <a:lnTo>
                  <a:pt x="25632" y="12978"/>
                </a:lnTo>
                <a:lnTo>
                  <a:pt x="25673" y="12817"/>
                </a:lnTo>
                <a:lnTo>
                  <a:pt x="25673" y="12776"/>
                </a:lnTo>
                <a:lnTo>
                  <a:pt x="25632" y="12655"/>
                </a:lnTo>
                <a:lnTo>
                  <a:pt x="25592" y="12534"/>
                </a:lnTo>
                <a:lnTo>
                  <a:pt x="25470" y="12453"/>
                </a:lnTo>
                <a:close/>
                <a:moveTo>
                  <a:pt x="364" y="13181"/>
                </a:moveTo>
                <a:lnTo>
                  <a:pt x="202" y="13221"/>
                </a:lnTo>
                <a:lnTo>
                  <a:pt x="122" y="13302"/>
                </a:lnTo>
                <a:lnTo>
                  <a:pt x="41" y="13423"/>
                </a:lnTo>
                <a:lnTo>
                  <a:pt x="0" y="13585"/>
                </a:lnTo>
                <a:lnTo>
                  <a:pt x="41" y="13706"/>
                </a:lnTo>
                <a:lnTo>
                  <a:pt x="122" y="13787"/>
                </a:lnTo>
                <a:lnTo>
                  <a:pt x="243" y="13868"/>
                </a:lnTo>
                <a:lnTo>
                  <a:pt x="364" y="13908"/>
                </a:lnTo>
                <a:lnTo>
                  <a:pt x="405" y="13908"/>
                </a:lnTo>
                <a:lnTo>
                  <a:pt x="526" y="13868"/>
                </a:lnTo>
                <a:lnTo>
                  <a:pt x="647" y="13787"/>
                </a:lnTo>
                <a:lnTo>
                  <a:pt x="688" y="13666"/>
                </a:lnTo>
                <a:lnTo>
                  <a:pt x="728" y="13544"/>
                </a:lnTo>
                <a:lnTo>
                  <a:pt x="688" y="13383"/>
                </a:lnTo>
                <a:lnTo>
                  <a:pt x="607" y="13302"/>
                </a:lnTo>
                <a:lnTo>
                  <a:pt x="485" y="13221"/>
                </a:lnTo>
                <a:lnTo>
                  <a:pt x="364" y="13181"/>
                </a:lnTo>
                <a:close/>
                <a:moveTo>
                  <a:pt x="25147" y="13908"/>
                </a:moveTo>
                <a:lnTo>
                  <a:pt x="25026" y="13949"/>
                </a:lnTo>
                <a:lnTo>
                  <a:pt x="24945" y="14070"/>
                </a:lnTo>
                <a:lnTo>
                  <a:pt x="24904" y="14191"/>
                </a:lnTo>
                <a:lnTo>
                  <a:pt x="24904" y="14353"/>
                </a:lnTo>
                <a:lnTo>
                  <a:pt x="24985" y="14474"/>
                </a:lnTo>
                <a:lnTo>
                  <a:pt x="25066" y="14555"/>
                </a:lnTo>
                <a:lnTo>
                  <a:pt x="25187" y="14596"/>
                </a:lnTo>
                <a:lnTo>
                  <a:pt x="25228" y="14596"/>
                </a:lnTo>
                <a:lnTo>
                  <a:pt x="25390" y="14555"/>
                </a:lnTo>
                <a:lnTo>
                  <a:pt x="25470" y="14515"/>
                </a:lnTo>
                <a:lnTo>
                  <a:pt x="25551" y="14393"/>
                </a:lnTo>
                <a:lnTo>
                  <a:pt x="25592" y="14272"/>
                </a:lnTo>
                <a:lnTo>
                  <a:pt x="25592" y="14151"/>
                </a:lnTo>
                <a:lnTo>
                  <a:pt x="25511" y="14030"/>
                </a:lnTo>
                <a:lnTo>
                  <a:pt x="25430" y="13949"/>
                </a:lnTo>
                <a:lnTo>
                  <a:pt x="25268" y="13908"/>
                </a:lnTo>
                <a:close/>
                <a:moveTo>
                  <a:pt x="485" y="14596"/>
                </a:moveTo>
                <a:lnTo>
                  <a:pt x="324" y="14676"/>
                </a:lnTo>
                <a:lnTo>
                  <a:pt x="243" y="14757"/>
                </a:lnTo>
                <a:lnTo>
                  <a:pt x="202" y="14879"/>
                </a:lnTo>
                <a:lnTo>
                  <a:pt x="202" y="15040"/>
                </a:lnTo>
                <a:lnTo>
                  <a:pt x="243" y="15162"/>
                </a:lnTo>
                <a:lnTo>
                  <a:pt x="324" y="15242"/>
                </a:lnTo>
                <a:lnTo>
                  <a:pt x="405" y="15283"/>
                </a:lnTo>
                <a:lnTo>
                  <a:pt x="526" y="15323"/>
                </a:lnTo>
                <a:lnTo>
                  <a:pt x="607" y="15323"/>
                </a:lnTo>
                <a:lnTo>
                  <a:pt x="728" y="15242"/>
                </a:lnTo>
                <a:lnTo>
                  <a:pt x="809" y="15162"/>
                </a:lnTo>
                <a:lnTo>
                  <a:pt x="890" y="15040"/>
                </a:lnTo>
                <a:lnTo>
                  <a:pt x="890" y="14919"/>
                </a:lnTo>
                <a:lnTo>
                  <a:pt x="849" y="14757"/>
                </a:lnTo>
                <a:lnTo>
                  <a:pt x="728" y="14676"/>
                </a:lnTo>
                <a:lnTo>
                  <a:pt x="607" y="14636"/>
                </a:lnTo>
                <a:lnTo>
                  <a:pt x="485" y="14596"/>
                </a:lnTo>
                <a:close/>
                <a:moveTo>
                  <a:pt x="24945" y="15283"/>
                </a:moveTo>
                <a:lnTo>
                  <a:pt x="24824" y="15364"/>
                </a:lnTo>
                <a:lnTo>
                  <a:pt x="24702" y="15445"/>
                </a:lnTo>
                <a:lnTo>
                  <a:pt x="24662" y="15566"/>
                </a:lnTo>
                <a:lnTo>
                  <a:pt x="24662" y="15728"/>
                </a:lnTo>
                <a:lnTo>
                  <a:pt x="24702" y="15849"/>
                </a:lnTo>
                <a:lnTo>
                  <a:pt x="24783" y="15930"/>
                </a:lnTo>
                <a:lnTo>
                  <a:pt x="24904" y="16011"/>
                </a:lnTo>
                <a:lnTo>
                  <a:pt x="24985" y="16011"/>
                </a:lnTo>
                <a:lnTo>
                  <a:pt x="25107" y="15970"/>
                </a:lnTo>
                <a:lnTo>
                  <a:pt x="25228" y="15930"/>
                </a:lnTo>
                <a:lnTo>
                  <a:pt x="25309" y="15849"/>
                </a:lnTo>
                <a:lnTo>
                  <a:pt x="25349" y="15728"/>
                </a:lnTo>
                <a:lnTo>
                  <a:pt x="25349" y="15606"/>
                </a:lnTo>
                <a:lnTo>
                  <a:pt x="25309" y="15445"/>
                </a:lnTo>
                <a:lnTo>
                  <a:pt x="25228" y="15364"/>
                </a:lnTo>
                <a:lnTo>
                  <a:pt x="25066" y="15323"/>
                </a:lnTo>
                <a:lnTo>
                  <a:pt x="24945" y="15283"/>
                </a:lnTo>
                <a:close/>
                <a:moveTo>
                  <a:pt x="768" y="16011"/>
                </a:moveTo>
                <a:lnTo>
                  <a:pt x="647" y="16091"/>
                </a:lnTo>
                <a:lnTo>
                  <a:pt x="526" y="16172"/>
                </a:lnTo>
                <a:lnTo>
                  <a:pt x="485" y="16294"/>
                </a:lnTo>
                <a:lnTo>
                  <a:pt x="526" y="16455"/>
                </a:lnTo>
                <a:lnTo>
                  <a:pt x="566" y="16536"/>
                </a:lnTo>
                <a:lnTo>
                  <a:pt x="647" y="16617"/>
                </a:lnTo>
                <a:lnTo>
                  <a:pt x="728" y="16698"/>
                </a:lnTo>
                <a:lnTo>
                  <a:pt x="971" y="16698"/>
                </a:lnTo>
                <a:lnTo>
                  <a:pt x="1092" y="16617"/>
                </a:lnTo>
                <a:lnTo>
                  <a:pt x="1173" y="16536"/>
                </a:lnTo>
                <a:lnTo>
                  <a:pt x="1213" y="16374"/>
                </a:lnTo>
                <a:lnTo>
                  <a:pt x="1213" y="16253"/>
                </a:lnTo>
                <a:lnTo>
                  <a:pt x="1132" y="16132"/>
                </a:lnTo>
                <a:lnTo>
                  <a:pt x="1011" y="16051"/>
                </a:lnTo>
                <a:lnTo>
                  <a:pt x="890" y="16011"/>
                </a:lnTo>
                <a:close/>
                <a:moveTo>
                  <a:pt x="24581" y="16657"/>
                </a:moveTo>
                <a:lnTo>
                  <a:pt x="24460" y="16698"/>
                </a:lnTo>
                <a:lnTo>
                  <a:pt x="24338" y="16779"/>
                </a:lnTo>
                <a:lnTo>
                  <a:pt x="24258" y="16900"/>
                </a:lnTo>
                <a:lnTo>
                  <a:pt x="24258" y="17021"/>
                </a:lnTo>
                <a:lnTo>
                  <a:pt x="24298" y="17183"/>
                </a:lnTo>
                <a:lnTo>
                  <a:pt x="24379" y="17264"/>
                </a:lnTo>
                <a:lnTo>
                  <a:pt x="24500" y="17345"/>
                </a:lnTo>
                <a:lnTo>
                  <a:pt x="24621" y="17385"/>
                </a:lnTo>
                <a:lnTo>
                  <a:pt x="24702" y="17345"/>
                </a:lnTo>
                <a:lnTo>
                  <a:pt x="24824" y="17304"/>
                </a:lnTo>
                <a:lnTo>
                  <a:pt x="24864" y="17223"/>
                </a:lnTo>
                <a:lnTo>
                  <a:pt x="24945" y="17143"/>
                </a:lnTo>
                <a:lnTo>
                  <a:pt x="24945" y="16981"/>
                </a:lnTo>
                <a:lnTo>
                  <a:pt x="24904" y="16860"/>
                </a:lnTo>
                <a:lnTo>
                  <a:pt x="24824" y="16738"/>
                </a:lnTo>
                <a:lnTo>
                  <a:pt x="24702" y="16698"/>
                </a:lnTo>
                <a:lnTo>
                  <a:pt x="24581" y="16657"/>
                </a:lnTo>
                <a:close/>
                <a:moveTo>
                  <a:pt x="1334" y="17345"/>
                </a:moveTo>
                <a:lnTo>
                  <a:pt x="1213" y="17385"/>
                </a:lnTo>
                <a:lnTo>
                  <a:pt x="1092" y="17426"/>
                </a:lnTo>
                <a:lnTo>
                  <a:pt x="1011" y="17547"/>
                </a:lnTo>
                <a:lnTo>
                  <a:pt x="971" y="17709"/>
                </a:lnTo>
                <a:lnTo>
                  <a:pt x="1011" y="17830"/>
                </a:lnTo>
                <a:lnTo>
                  <a:pt x="1051" y="17911"/>
                </a:lnTo>
                <a:lnTo>
                  <a:pt x="1132" y="17992"/>
                </a:lnTo>
                <a:lnTo>
                  <a:pt x="1254" y="18032"/>
                </a:lnTo>
                <a:lnTo>
                  <a:pt x="1456" y="18032"/>
                </a:lnTo>
                <a:lnTo>
                  <a:pt x="1577" y="17951"/>
                </a:lnTo>
                <a:lnTo>
                  <a:pt x="1658" y="17830"/>
                </a:lnTo>
                <a:lnTo>
                  <a:pt x="1698" y="17709"/>
                </a:lnTo>
                <a:lnTo>
                  <a:pt x="1658" y="17547"/>
                </a:lnTo>
                <a:lnTo>
                  <a:pt x="1577" y="17426"/>
                </a:lnTo>
                <a:lnTo>
                  <a:pt x="1456" y="17345"/>
                </a:lnTo>
                <a:close/>
                <a:moveTo>
                  <a:pt x="23934" y="17992"/>
                </a:moveTo>
                <a:lnTo>
                  <a:pt x="23813" y="18072"/>
                </a:lnTo>
                <a:lnTo>
                  <a:pt x="23732" y="18153"/>
                </a:lnTo>
                <a:lnTo>
                  <a:pt x="23692" y="18315"/>
                </a:lnTo>
                <a:lnTo>
                  <a:pt x="23692" y="18436"/>
                </a:lnTo>
                <a:lnTo>
                  <a:pt x="23772" y="18558"/>
                </a:lnTo>
                <a:lnTo>
                  <a:pt x="23894" y="18638"/>
                </a:lnTo>
                <a:lnTo>
                  <a:pt x="24055" y="18679"/>
                </a:lnTo>
                <a:lnTo>
                  <a:pt x="24136" y="18679"/>
                </a:lnTo>
                <a:lnTo>
                  <a:pt x="24217" y="18638"/>
                </a:lnTo>
                <a:lnTo>
                  <a:pt x="24298" y="18558"/>
                </a:lnTo>
                <a:lnTo>
                  <a:pt x="24379" y="18477"/>
                </a:lnTo>
                <a:lnTo>
                  <a:pt x="24419" y="18355"/>
                </a:lnTo>
                <a:lnTo>
                  <a:pt x="24379" y="18234"/>
                </a:lnTo>
                <a:lnTo>
                  <a:pt x="24298" y="18113"/>
                </a:lnTo>
                <a:lnTo>
                  <a:pt x="24217" y="17992"/>
                </a:lnTo>
                <a:close/>
                <a:moveTo>
                  <a:pt x="1941" y="18598"/>
                </a:moveTo>
                <a:lnTo>
                  <a:pt x="1779" y="18679"/>
                </a:lnTo>
                <a:lnTo>
                  <a:pt x="1698" y="18760"/>
                </a:lnTo>
                <a:lnTo>
                  <a:pt x="1617" y="18881"/>
                </a:lnTo>
                <a:lnTo>
                  <a:pt x="1617" y="19002"/>
                </a:lnTo>
                <a:lnTo>
                  <a:pt x="1658" y="19164"/>
                </a:lnTo>
                <a:lnTo>
                  <a:pt x="1698" y="19204"/>
                </a:lnTo>
                <a:lnTo>
                  <a:pt x="1779" y="19285"/>
                </a:lnTo>
                <a:lnTo>
                  <a:pt x="1981" y="19326"/>
                </a:lnTo>
                <a:lnTo>
                  <a:pt x="2143" y="19285"/>
                </a:lnTo>
                <a:lnTo>
                  <a:pt x="2264" y="19204"/>
                </a:lnTo>
                <a:lnTo>
                  <a:pt x="2305" y="19083"/>
                </a:lnTo>
                <a:lnTo>
                  <a:pt x="2305" y="18921"/>
                </a:lnTo>
                <a:lnTo>
                  <a:pt x="2264" y="18800"/>
                </a:lnTo>
                <a:lnTo>
                  <a:pt x="2183" y="18679"/>
                </a:lnTo>
                <a:lnTo>
                  <a:pt x="2062" y="18638"/>
                </a:lnTo>
                <a:lnTo>
                  <a:pt x="1941" y="18598"/>
                </a:lnTo>
                <a:close/>
                <a:moveTo>
                  <a:pt x="23287" y="19204"/>
                </a:moveTo>
                <a:lnTo>
                  <a:pt x="23126" y="19285"/>
                </a:lnTo>
                <a:lnTo>
                  <a:pt x="23045" y="19366"/>
                </a:lnTo>
                <a:lnTo>
                  <a:pt x="23004" y="19528"/>
                </a:lnTo>
                <a:lnTo>
                  <a:pt x="23004" y="19649"/>
                </a:lnTo>
                <a:lnTo>
                  <a:pt x="23045" y="19770"/>
                </a:lnTo>
                <a:lnTo>
                  <a:pt x="23166" y="19851"/>
                </a:lnTo>
                <a:lnTo>
                  <a:pt x="23247" y="19932"/>
                </a:lnTo>
                <a:lnTo>
                  <a:pt x="23328" y="19932"/>
                </a:lnTo>
                <a:lnTo>
                  <a:pt x="23530" y="19892"/>
                </a:lnTo>
                <a:lnTo>
                  <a:pt x="23651" y="19770"/>
                </a:lnTo>
                <a:lnTo>
                  <a:pt x="23692" y="19649"/>
                </a:lnTo>
                <a:lnTo>
                  <a:pt x="23692" y="19487"/>
                </a:lnTo>
                <a:lnTo>
                  <a:pt x="23651" y="19366"/>
                </a:lnTo>
                <a:lnTo>
                  <a:pt x="23530" y="19285"/>
                </a:lnTo>
                <a:lnTo>
                  <a:pt x="23409" y="19204"/>
                </a:lnTo>
                <a:close/>
                <a:moveTo>
                  <a:pt x="2669" y="19811"/>
                </a:moveTo>
                <a:lnTo>
                  <a:pt x="2547" y="19892"/>
                </a:lnTo>
                <a:lnTo>
                  <a:pt x="2426" y="19973"/>
                </a:lnTo>
                <a:lnTo>
                  <a:pt x="2386" y="20094"/>
                </a:lnTo>
                <a:lnTo>
                  <a:pt x="2386" y="20256"/>
                </a:lnTo>
                <a:lnTo>
                  <a:pt x="2466" y="20377"/>
                </a:lnTo>
                <a:lnTo>
                  <a:pt x="2588" y="20498"/>
                </a:lnTo>
                <a:lnTo>
                  <a:pt x="2749" y="20539"/>
                </a:lnTo>
                <a:lnTo>
                  <a:pt x="2830" y="20498"/>
                </a:lnTo>
                <a:lnTo>
                  <a:pt x="2952" y="20458"/>
                </a:lnTo>
                <a:lnTo>
                  <a:pt x="3032" y="20336"/>
                </a:lnTo>
                <a:lnTo>
                  <a:pt x="3073" y="20215"/>
                </a:lnTo>
                <a:lnTo>
                  <a:pt x="3073" y="20094"/>
                </a:lnTo>
                <a:lnTo>
                  <a:pt x="3032" y="19973"/>
                </a:lnTo>
                <a:lnTo>
                  <a:pt x="2911" y="19851"/>
                </a:lnTo>
                <a:lnTo>
                  <a:pt x="2790" y="19811"/>
                </a:lnTo>
                <a:close/>
                <a:moveTo>
                  <a:pt x="22479" y="20377"/>
                </a:moveTo>
                <a:lnTo>
                  <a:pt x="22357" y="20417"/>
                </a:lnTo>
                <a:lnTo>
                  <a:pt x="22236" y="20498"/>
                </a:lnTo>
                <a:lnTo>
                  <a:pt x="22155" y="20619"/>
                </a:lnTo>
                <a:lnTo>
                  <a:pt x="22155" y="20741"/>
                </a:lnTo>
                <a:lnTo>
                  <a:pt x="22196" y="20902"/>
                </a:lnTo>
                <a:lnTo>
                  <a:pt x="22277" y="20983"/>
                </a:lnTo>
                <a:lnTo>
                  <a:pt x="22398" y="21064"/>
                </a:lnTo>
                <a:lnTo>
                  <a:pt x="22640" y="21064"/>
                </a:lnTo>
                <a:lnTo>
                  <a:pt x="22762" y="20943"/>
                </a:lnTo>
                <a:lnTo>
                  <a:pt x="22843" y="20822"/>
                </a:lnTo>
                <a:lnTo>
                  <a:pt x="22843" y="20700"/>
                </a:lnTo>
                <a:lnTo>
                  <a:pt x="22802" y="20539"/>
                </a:lnTo>
                <a:lnTo>
                  <a:pt x="22721" y="20458"/>
                </a:lnTo>
                <a:lnTo>
                  <a:pt x="22600" y="20377"/>
                </a:lnTo>
                <a:close/>
                <a:moveTo>
                  <a:pt x="3639" y="20902"/>
                </a:moveTo>
                <a:lnTo>
                  <a:pt x="3518" y="20943"/>
                </a:lnTo>
                <a:lnTo>
                  <a:pt x="3396" y="21024"/>
                </a:lnTo>
                <a:lnTo>
                  <a:pt x="3315" y="21105"/>
                </a:lnTo>
                <a:lnTo>
                  <a:pt x="3275" y="21266"/>
                </a:lnTo>
                <a:lnTo>
                  <a:pt x="3315" y="21388"/>
                </a:lnTo>
                <a:lnTo>
                  <a:pt x="3396" y="21509"/>
                </a:lnTo>
                <a:lnTo>
                  <a:pt x="3518" y="21590"/>
                </a:lnTo>
                <a:lnTo>
                  <a:pt x="3639" y="21630"/>
                </a:lnTo>
                <a:lnTo>
                  <a:pt x="3760" y="21590"/>
                </a:lnTo>
                <a:lnTo>
                  <a:pt x="3881" y="21549"/>
                </a:lnTo>
                <a:lnTo>
                  <a:pt x="3962" y="21428"/>
                </a:lnTo>
                <a:lnTo>
                  <a:pt x="4003" y="21266"/>
                </a:lnTo>
                <a:lnTo>
                  <a:pt x="3962" y="21145"/>
                </a:lnTo>
                <a:lnTo>
                  <a:pt x="3922" y="21024"/>
                </a:lnTo>
                <a:lnTo>
                  <a:pt x="3801" y="20943"/>
                </a:lnTo>
                <a:lnTo>
                  <a:pt x="3639" y="20902"/>
                </a:lnTo>
                <a:close/>
                <a:moveTo>
                  <a:pt x="21428" y="21428"/>
                </a:moveTo>
                <a:lnTo>
                  <a:pt x="21306" y="21509"/>
                </a:lnTo>
                <a:lnTo>
                  <a:pt x="21225" y="21630"/>
                </a:lnTo>
                <a:lnTo>
                  <a:pt x="21185" y="21751"/>
                </a:lnTo>
                <a:lnTo>
                  <a:pt x="21225" y="21913"/>
                </a:lnTo>
                <a:lnTo>
                  <a:pt x="21306" y="22034"/>
                </a:lnTo>
                <a:lnTo>
                  <a:pt x="21387" y="22115"/>
                </a:lnTo>
                <a:lnTo>
                  <a:pt x="21670" y="22115"/>
                </a:lnTo>
                <a:lnTo>
                  <a:pt x="21791" y="22034"/>
                </a:lnTo>
                <a:lnTo>
                  <a:pt x="21872" y="21913"/>
                </a:lnTo>
                <a:lnTo>
                  <a:pt x="21913" y="21792"/>
                </a:lnTo>
                <a:lnTo>
                  <a:pt x="21872" y="21630"/>
                </a:lnTo>
                <a:lnTo>
                  <a:pt x="21791" y="21509"/>
                </a:lnTo>
                <a:lnTo>
                  <a:pt x="21670" y="21428"/>
                </a:lnTo>
                <a:close/>
                <a:moveTo>
                  <a:pt x="4650" y="21913"/>
                </a:moveTo>
                <a:lnTo>
                  <a:pt x="4528" y="21954"/>
                </a:lnTo>
                <a:lnTo>
                  <a:pt x="4407" y="22034"/>
                </a:lnTo>
                <a:lnTo>
                  <a:pt x="4326" y="22156"/>
                </a:lnTo>
                <a:lnTo>
                  <a:pt x="4326" y="22277"/>
                </a:lnTo>
                <a:lnTo>
                  <a:pt x="4367" y="22439"/>
                </a:lnTo>
                <a:lnTo>
                  <a:pt x="4447" y="22520"/>
                </a:lnTo>
                <a:lnTo>
                  <a:pt x="4528" y="22600"/>
                </a:lnTo>
                <a:lnTo>
                  <a:pt x="4811" y="22600"/>
                </a:lnTo>
                <a:lnTo>
                  <a:pt x="4933" y="22479"/>
                </a:lnTo>
                <a:lnTo>
                  <a:pt x="5013" y="22358"/>
                </a:lnTo>
                <a:lnTo>
                  <a:pt x="5013" y="22237"/>
                </a:lnTo>
                <a:lnTo>
                  <a:pt x="4973" y="22115"/>
                </a:lnTo>
                <a:lnTo>
                  <a:pt x="4892" y="21994"/>
                </a:lnTo>
                <a:lnTo>
                  <a:pt x="4771" y="21913"/>
                </a:lnTo>
                <a:close/>
                <a:moveTo>
                  <a:pt x="20376" y="22358"/>
                </a:moveTo>
                <a:lnTo>
                  <a:pt x="20255" y="22439"/>
                </a:lnTo>
                <a:lnTo>
                  <a:pt x="20174" y="22520"/>
                </a:lnTo>
                <a:lnTo>
                  <a:pt x="20093" y="22681"/>
                </a:lnTo>
                <a:lnTo>
                  <a:pt x="20134" y="22803"/>
                </a:lnTo>
                <a:lnTo>
                  <a:pt x="20174" y="22924"/>
                </a:lnTo>
                <a:lnTo>
                  <a:pt x="20296" y="23045"/>
                </a:lnTo>
                <a:lnTo>
                  <a:pt x="20579" y="23045"/>
                </a:lnTo>
                <a:lnTo>
                  <a:pt x="20700" y="23005"/>
                </a:lnTo>
                <a:lnTo>
                  <a:pt x="20781" y="22883"/>
                </a:lnTo>
                <a:lnTo>
                  <a:pt x="20821" y="22762"/>
                </a:lnTo>
                <a:lnTo>
                  <a:pt x="20821" y="22600"/>
                </a:lnTo>
                <a:lnTo>
                  <a:pt x="20740" y="22479"/>
                </a:lnTo>
                <a:lnTo>
                  <a:pt x="20619" y="22398"/>
                </a:lnTo>
                <a:lnTo>
                  <a:pt x="20498" y="22358"/>
                </a:lnTo>
                <a:close/>
                <a:moveTo>
                  <a:pt x="5741" y="22803"/>
                </a:moveTo>
                <a:lnTo>
                  <a:pt x="5620" y="22843"/>
                </a:lnTo>
                <a:lnTo>
                  <a:pt x="5499" y="22924"/>
                </a:lnTo>
                <a:lnTo>
                  <a:pt x="5458" y="23045"/>
                </a:lnTo>
                <a:lnTo>
                  <a:pt x="5458" y="23207"/>
                </a:lnTo>
                <a:lnTo>
                  <a:pt x="5499" y="23328"/>
                </a:lnTo>
                <a:lnTo>
                  <a:pt x="5579" y="23409"/>
                </a:lnTo>
                <a:lnTo>
                  <a:pt x="5701" y="23490"/>
                </a:lnTo>
                <a:lnTo>
                  <a:pt x="5782" y="23490"/>
                </a:lnTo>
                <a:lnTo>
                  <a:pt x="5943" y="23449"/>
                </a:lnTo>
                <a:lnTo>
                  <a:pt x="6105" y="23328"/>
                </a:lnTo>
                <a:lnTo>
                  <a:pt x="6145" y="23207"/>
                </a:lnTo>
                <a:lnTo>
                  <a:pt x="6145" y="23086"/>
                </a:lnTo>
                <a:lnTo>
                  <a:pt x="6105" y="22924"/>
                </a:lnTo>
                <a:lnTo>
                  <a:pt x="5984" y="22843"/>
                </a:lnTo>
                <a:lnTo>
                  <a:pt x="5862" y="22803"/>
                </a:lnTo>
                <a:close/>
                <a:moveTo>
                  <a:pt x="19244" y="23166"/>
                </a:moveTo>
                <a:lnTo>
                  <a:pt x="19123" y="23207"/>
                </a:lnTo>
                <a:lnTo>
                  <a:pt x="19002" y="23288"/>
                </a:lnTo>
                <a:lnTo>
                  <a:pt x="18961" y="23409"/>
                </a:lnTo>
                <a:lnTo>
                  <a:pt x="18921" y="23571"/>
                </a:lnTo>
                <a:lnTo>
                  <a:pt x="19002" y="23692"/>
                </a:lnTo>
                <a:lnTo>
                  <a:pt x="19042" y="23773"/>
                </a:lnTo>
                <a:lnTo>
                  <a:pt x="19123" y="23813"/>
                </a:lnTo>
                <a:lnTo>
                  <a:pt x="19285" y="23854"/>
                </a:lnTo>
                <a:lnTo>
                  <a:pt x="19366" y="23854"/>
                </a:lnTo>
                <a:lnTo>
                  <a:pt x="19487" y="23813"/>
                </a:lnTo>
                <a:lnTo>
                  <a:pt x="19568" y="23732"/>
                </a:lnTo>
                <a:lnTo>
                  <a:pt x="19649" y="23611"/>
                </a:lnTo>
                <a:lnTo>
                  <a:pt x="19649" y="23449"/>
                </a:lnTo>
                <a:lnTo>
                  <a:pt x="19608" y="23328"/>
                </a:lnTo>
                <a:lnTo>
                  <a:pt x="19487" y="23207"/>
                </a:lnTo>
                <a:lnTo>
                  <a:pt x="19366" y="23166"/>
                </a:lnTo>
                <a:close/>
                <a:moveTo>
                  <a:pt x="6914" y="23530"/>
                </a:moveTo>
                <a:lnTo>
                  <a:pt x="6792" y="23611"/>
                </a:lnTo>
                <a:lnTo>
                  <a:pt x="6711" y="23692"/>
                </a:lnTo>
                <a:lnTo>
                  <a:pt x="6671" y="23854"/>
                </a:lnTo>
                <a:lnTo>
                  <a:pt x="6671" y="23975"/>
                </a:lnTo>
                <a:lnTo>
                  <a:pt x="6752" y="24096"/>
                </a:lnTo>
                <a:lnTo>
                  <a:pt x="6833" y="24177"/>
                </a:lnTo>
                <a:lnTo>
                  <a:pt x="7035" y="24218"/>
                </a:lnTo>
                <a:lnTo>
                  <a:pt x="7116" y="24218"/>
                </a:lnTo>
                <a:lnTo>
                  <a:pt x="7197" y="24177"/>
                </a:lnTo>
                <a:lnTo>
                  <a:pt x="7277" y="24096"/>
                </a:lnTo>
                <a:lnTo>
                  <a:pt x="7318" y="24015"/>
                </a:lnTo>
                <a:lnTo>
                  <a:pt x="7358" y="23894"/>
                </a:lnTo>
                <a:lnTo>
                  <a:pt x="7358" y="23773"/>
                </a:lnTo>
                <a:lnTo>
                  <a:pt x="7277" y="23652"/>
                </a:lnTo>
                <a:lnTo>
                  <a:pt x="7197" y="23571"/>
                </a:lnTo>
                <a:lnTo>
                  <a:pt x="7035" y="23530"/>
                </a:lnTo>
                <a:close/>
                <a:moveTo>
                  <a:pt x="18032" y="23813"/>
                </a:moveTo>
                <a:lnTo>
                  <a:pt x="17870" y="23854"/>
                </a:lnTo>
                <a:lnTo>
                  <a:pt x="17749" y="23935"/>
                </a:lnTo>
                <a:lnTo>
                  <a:pt x="17708" y="24056"/>
                </a:lnTo>
                <a:lnTo>
                  <a:pt x="17668" y="24177"/>
                </a:lnTo>
                <a:lnTo>
                  <a:pt x="17708" y="24339"/>
                </a:lnTo>
                <a:lnTo>
                  <a:pt x="17749" y="24420"/>
                </a:lnTo>
                <a:lnTo>
                  <a:pt x="17829" y="24460"/>
                </a:lnTo>
                <a:lnTo>
                  <a:pt x="17951" y="24541"/>
                </a:lnTo>
                <a:lnTo>
                  <a:pt x="18032" y="24541"/>
                </a:lnTo>
                <a:lnTo>
                  <a:pt x="18193" y="24501"/>
                </a:lnTo>
                <a:lnTo>
                  <a:pt x="18274" y="24420"/>
                </a:lnTo>
                <a:lnTo>
                  <a:pt x="18355" y="24298"/>
                </a:lnTo>
                <a:lnTo>
                  <a:pt x="18395" y="24177"/>
                </a:lnTo>
                <a:lnTo>
                  <a:pt x="18355" y="24015"/>
                </a:lnTo>
                <a:lnTo>
                  <a:pt x="18274" y="23935"/>
                </a:lnTo>
                <a:lnTo>
                  <a:pt x="18153" y="23854"/>
                </a:lnTo>
                <a:lnTo>
                  <a:pt x="18032" y="23813"/>
                </a:lnTo>
                <a:close/>
                <a:moveTo>
                  <a:pt x="8288" y="24096"/>
                </a:moveTo>
                <a:lnTo>
                  <a:pt x="8167" y="24137"/>
                </a:lnTo>
                <a:lnTo>
                  <a:pt x="8046" y="24218"/>
                </a:lnTo>
                <a:lnTo>
                  <a:pt x="7965" y="24339"/>
                </a:lnTo>
                <a:lnTo>
                  <a:pt x="7965" y="24460"/>
                </a:lnTo>
                <a:lnTo>
                  <a:pt x="8005" y="24622"/>
                </a:lnTo>
                <a:lnTo>
                  <a:pt x="8086" y="24703"/>
                </a:lnTo>
                <a:lnTo>
                  <a:pt x="8167" y="24784"/>
                </a:lnTo>
                <a:lnTo>
                  <a:pt x="8329" y="24824"/>
                </a:lnTo>
                <a:lnTo>
                  <a:pt x="8409" y="24784"/>
                </a:lnTo>
                <a:lnTo>
                  <a:pt x="8531" y="24743"/>
                </a:lnTo>
                <a:lnTo>
                  <a:pt x="8571" y="24703"/>
                </a:lnTo>
                <a:lnTo>
                  <a:pt x="8652" y="24581"/>
                </a:lnTo>
                <a:lnTo>
                  <a:pt x="8652" y="24460"/>
                </a:lnTo>
                <a:lnTo>
                  <a:pt x="8652" y="24339"/>
                </a:lnTo>
                <a:lnTo>
                  <a:pt x="8571" y="24218"/>
                </a:lnTo>
                <a:lnTo>
                  <a:pt x="8450" y="24137"/>
                </a:lnTo>
                <a:lnTo>
                  <a:pt x="8288" y="24096"/>
                </a:lnTo>
                <a:close/>
                <a:moveTo>
                  <a:pt x="16738" y="24339"/>
                </a:moveTo>
                <a:lnTo>
                  <a:pt x="16576" y="24379"/>
                </a:lnTo>
                <a:lnTo>
                  <a:pt x="16455" y="24420"/>
                </a:lnTo>
                <a:lnTo>
                  <a:pt x="16374" y="24541"/>
                </a:lnTo>
                <a:lnTo>
                  <a:pt x="16334" y="24662"/>
                </a:lnTo>
                <a:lnTo>
                  <a:pt x="16374" y="24824"/>
                </a:lnTo>
                <a:lnTo>
                  <a:pt x="16414" y="24905"/>
                </a:lnTo>
                <a:lnTo>
                  <a:pt x="16495" y="24986"/>
                </a:lnTo>
                <a:lnTo>
                  <a:pt x="16576" y="25026"/>
                </a:lnTo>
                <a:lnTo>
                  <a:pt x="16697" y="25067"/>
                </a:lnTo>
                <a:lnTo>
                  <a:pt x="16819" y="25026"/>
                </a:lnTo>
                <a:lnTo>
                  <a:pt x="16940" y="24986"/>
                </a:lnTo>
                <a:lnTo>
                  <a:pt x="17021" y="24864"/>
                </a:lnTo>
                <a:lnTo>
                  <a:pt x="17061" y="24743"/>
                </a:lnTo>
                <a:lnTo>
                  <a:pt x="17021" y="24581"/>
                </a:lnTo>
                <a:lnTo>
                  <a:pt x="16980" y="24460"/>
                </a:lnTo>
                <a:lnTo>
                  <a:pt x="16859" y="24379"/>
                </a:lnTo>
                <a:lnTo>
                  <a:pt x="16738" y="24339"/>
                </a:lnTo>
                <a:close/>
                <a:moveTo>
                  <a:pt x="9622" y="24541"/>
                </a:moveTo>
                <a:lnTo>
                  <a:pt x="9501" y="24581"/>
                </a:lnTo>
                <a:lnTo>
                  <a:pt x="9380" y="24703"/>
                </a:lnTo>
                <a:lnTo>
                  <a:pt x="9339" y="24824"/>
                </a:lnTo>
                <a:lnTo>
                  <a:pt x="9299" y="24945"/>
                </a:lnTo>
                <a:lnTo>
                  <a:pt x="9380" y="25067"/>
                </a:lnTo>
                <a:lnTo>
                  <a:pt x="9461" y="25188"/>
                </a:lnTo>
                <a:lnTo>
                  <a:pt x="9582" y="25228"/>
                </a:lnTo>
                <a:lnTo>
                  <a:pt x="9663" y="25269"/>
                </a:lnTo>
                <a:lnTo>
                  <a:pt x="9784" y="25228"/>
                </a:lnTo>
                <a:lnTo>
                  <a:pt x="9865" y="25188"/>
                </a:lnTo>
                <a:lnTo>
                  <a:pt x="9946" y="25107"/>
                </a:lnTo>
                <a:lnTo>
                  <a:pt x="10027" y="24986"/>
                </a:lnTo>
                <a:lnTo>
                  <a:pt x="10027" y="24864"/>
                </a:lnTo>
                <a:lnTo>
                  <a:pt x="9986" y="24703"/>
                </a:lnTo>
                <a:lnTo>
                  <a:pt x="9905" y="24622"/>
                </a:lnTo>
                <a:lnTo>
                  <a:pt x="9744" y="24541"/>
                </a:lnTo>
                <a:close/>
                <a:moveTo>
                  <a:pt x="15242" y="24703"/>
                </a:moveTo>
                <a:lnTo>
                  <a:pt x="15121" y="24784"/>
                </a:lnTo>
                <a:lnTo>
                  <a:pt x="15040" y="24864"/>
                </a:lnTo>
                <a:lnTo>
                  <a:pt x="14959" y="24986"/>
                </a:lnTo>
                <a:lnTo>
                  <a:pt x="14959" y="25147"/>
                </a:lnTo>
                <a:lnTo>
                  <a:pt x="15040" y="25228"/>
                </a:lnTo>
                <a:lnTo>
                  <a:pt x="15080" y="25350"/>
                </a:lnTo>
                <a:lnTo>
                  <a:pt x="15202" y="25390"/>
                </a:lnTo>
                <a:lnTo>
                  <a:pt x="15323" y="25430"/>
                </a:lnTo>
                <a:lnTo>
                  <a:pt x="15404" y="25390"/>
                </a:lnTo>
                <a:lnTo>
                  <a:pt x="15525" y="25350"/>
                </a:lnTo>
                <a:lnTo>
                  <a:pt x="15606" y="25269"/>
                </a:lnTo>
                <a:lnTo>
                  <a:pt x="15687" y="25147"/>
                </a:lnTo>
                <a:lnTo>
                  <a:pt x="15687" y="24986"/>
                </a:lnTo>
                <a:lnTo>
                  <a:pt x="15606" y="24864"/>
                </a:lnTo>
                <a:lnTo>
                  <a:pt x="15525" y="24784"/>
                </a:lnTo>
                <a:lnTo>
                  <a:pt x="15404" y="24703"/>
                </a:lnTo>
                <a:close/>
                <a:moveTo>
                  <a:pt x="10997" y="24824"/>
                </a:moveTo>
                <a:lnTo>
                  <a:pt x="10835" y="24905"/>
                </a:lnTo>
                <a:lnTo>
                  <a:pt x="10754" y="24986"/>
                </a:lnTo>
                <a:lnTo>
                  <a:pt x="10714" y="25147"/>
                </a:lnTo>
                <a:lnTo>
                  <a:pt x="10714" y="25269"/>
                </a:lnTo>
                <a:lnTo>
                  <a:pt x="10795" y="25390"/>
                </a:lnTo>
                <a:lnTo>
                  <a:pt x="10876" y="25471"/>
                </a:lnTo>
                <a:lnTo>
                  <a:pt x="11037" y="25552"/>
                </a:lnTo>
                <a:lnTo>
                  <a:pt x="11078" y="25552"/>
                </a:lnTo>
                <a:lnTo>
                  <a:pt x="11199" y="25511"/>
                </a:lnTo>
                <a:lnTo>
                  <a:pt x="11280" y="25471"/>
                </a:lnTo>
                <a:lnTo>
                  <a:pt x="11361" y="25350"/>
                </a:lnTo>
                <a:lnTo>
                  <a:pt x="11401" y="25228"/>
                </a:lnTo>
                <a:lnTo>
                  <a:pt x="11401" y="25107"/>
                </a:lnTo>
                <a:lnTo>
                  <a:pt x="11361" y="24986"/>
                </a:lnTo>
                <a:lnTo>
                  <a:pt x="11240" y="24864"/>
                </a:lnTo>
                <a:lnTo>
                  <a:pt x="11118" y="24824"/>
                </a:lnTo>
                <a:close/>
                <a:moveTo>
                  <a:pt x="13867" y="24905"/>
                </a:moveTo>
                <a:lnTo>
                  <a:pt x="13746" y="24945"/>
                </a:lnTo>
                <a:lnTo>
                  <a:pt x="13625" y="25026"/>
                </a:lnTo>
                <a:lnTo>
                  <a:pt x="13584" y="25147"/>
                </a:lnTo>
                <a:lnTo>
                  <a:pt x="13544" y="25309"/>
                </a:lnTo>
                <a:lnTo>
                  <a:pt x="13584" y="25430"/>
                </a:lnTo>
                <a:lnTo>
                  <a:pt x="13665" y="25511"/>
                </a:lnTo>
                <a:lnTo>
                  <a:pt x="13787" y="25592"/>
                </a:lnTo>
                <a:lnTo>
                  <a:pt x="13908" y="25633"/>
                </a:lnTo>
                <a:lnTo>
                  <a:pt x="13948" y="25633"/>
                </a:lnTo>
                <a:lnTo>
                  <a:pt x="14070" y="25592"/>
                </a:lnTo>
                <a:lnTo>
                  <a:pt x="14191" y="25471"/>
                </a:lnTo>
                <a:lnTo>
                  <a:pt x="14231" y="25390"/>
                </a:lnTo>
                <a:lnTo>
                  <a:pt x="14272" y="25228"/>
                </a:lnTo>
                <a:lnTo>
                  <a:pt x="14231" y="25107"/>
                </a:lnTo>
                <a:lnTo>
                  <a:pt x="14150" y="24986"/>
                </a:lnTo>
                <a:lnTo>
                  <a:pt x="14029" y="24905"/>
                </a:lnTo>
                <a:close/>
                <a:moveTo>
                  <a:pt x="12493" y="24945"/>
                </a:moveTo>
                <a:lnTo>
                  <a:pt x="12372" y="24986"/>
                </a:lnTo>
                <a:lnTo>
                  <a:pt x="12250" y="25026"/>
                </a:lnTo>
                <a:lnTo>
                  <a:pt x="12169" y="25147"/>
                </a:lnTo>
                <a:lnTo>
                  <a:pt x="12129" y="25309"/>
                </a:lnTo>
                <a:lnTo>
                  <a:pt x="12169" y="25430"/>
                </a:lnTo>
                <a:lnTo>
                  <a:pt x="12210" y="25552"/>
                </a:lnTo>
                <a:lnTo>
                  <a:pt x="12331" y="25633"/>
                </a:lnTo>
                <a:lnTo>
                  <a:pt x="12493" y="25673"/>
                </a:lnTo>
                <a:lnTo>
                  <a:pt x="12614" y="25633"/>
                </a:lnTo>
                <a:lnTo>
                  <a:pt x="12735" y="25552"/>
                </a:lnTo>
                <a:lnTo>
                  <a:pt x="12816" y="25430"/>
                </a:lnTo>
                <a:lnTo>
                  <a:pt x="12857" y="25309"/>
                </a:lnTo>
                <a:lnTo>
                  <a:pt x="12816" y="25188"/>
                </a:lnTo>
                <a:lnTo>
                  <a:pt x="12735" y="25067"/>
                </a:lnTo>
                <a:lnTo>
                  <a:pt x="12655" y="24986"/>
                </a:lnTo>
                <a:lnTo>
                  <a:pt x="12493" y="24945"/>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4" name="Google Shape;344;p4"/>
          <p:cNvGrpSpPr/>
          <p:nvPr/>
        </p:nvGrpSpPr>
        <p:grpSpPr>
          <a:xfrm rot="10800000">
            <a:off x="237678" y="226870"/>
            <a:ext cx="2658763" cy="3731588"/>
            <a:chOff x="4452800" y="2800875"/>
            <a:chExt cx="1325075" cy="1859750"/>
          </a:xfrm>
        </p:grpSpPr>
        <p:sp>
          <p:nvSpPr>
            <p:cNvPr id="345" name="Google Shape;345;p4"/>
            <p:cNvSpPr/>
            <p:nvPr/>
          </p:nvSpPr>
          <p:spPr>
            <a:xfrm>
              <a:off x="5106750" y="4490800"/>
              <a:ext cx="17200" cy="16200"/>
            </a:xfrm>
            <a:custGeom>
              <a:rect b="b" l="l" r="r" t="t"/>
              <a:pathLst>
                <a:path extrusionOk="0" h="648" w="688">
                  <a:moveTo>
                    <a:pt x="202" y="0"/>
                  </a:moveTo>
                  <a:lnTo>
                    <a:pt x="121" y="81"/>
                  </a:lnTo>
                  <a:lnTo>
                    <a:pt x="40" y="202"/>
                  </a:lnTo>
                  <a:lnTo>
                    <a:pt x="0" y="324"/>
                  </a:lnTo>
                  <a:lnTo>
                    <a:pt x="40" y="445"/>
                  </a:lnTo>
                  <a:lnTo>
                    <a:pt x="121" y="566"/>
                  </a:lnTo>
                  <a:lnTo>
                    <a:pt x="202" y="607"/>
                  </a:lnTo>
                  <a:lnTo>
                    <a:pt x="364" y="647"/>
                  </a:lnTo>
                  <a:lnTo>
                    <a:pt x="485" y="607"/>
                  </a:lnTo>
                  <a:lnTo>
                    <a:pt x="606" y="566"/>
                  </a:lnTo>
                  <a:lnTo>
                    <a:pt x="647" y="445"/>
                  </a:lnTo>
                  <a:lnTo>
                    <a:pt x="687" y="324"/>
                  </a:lnTo>
                  <a:lnTo>
                    <a:pt x="647" y="202"/>
                  </a:lnTo>
                  <a:lnTo>
                    <a:pt x="60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
            <p:cNvSpPr/>
            <p:nvPr/>
          </p:nvSpPr>
          <p:spPr>
            <a:xfrm>
              <a:off x="5106750" y="4644425"/>
              <a:ext cx="17200" cy="16200"/>
            </a:xfrm>
            <a:custGeom>
              <a:rect b="b" l="l" r="r" t="t"/>
              <a:pathLst>
                <a:path extrusionOk="0" h="648" w="688">
                  <a:moveTo>
                    <a:pt x="202" y="0"/>
                  </a:moveTo>
                  <a:lnTo>
                    <a:pt x="121" y="81"/>
                  </a:lnTo>
                  <a:lnTo>
                    <a:pt x="40" y="203"/>
                  </a:lnTo>
                  <a:lnTo>
                    <a:pt x="0" y="324"/>
                  </a:lnTo>
                  <a:lnTo>
                    <a:pt x="40" y="445"/>
                  </a:lnTo>
                  <a:lnTo>
                    <a:pt x="121" y="566"/>
                  </a:lnTo>
                  <a:lnTo>
                    <a:pt x="202" y="607"/>
                  </a:lnTo>
                  <a:lnTo>
                    <a:pt x="364" y="647"/>
                  </a:lnTo>
                  <a:lnTo>
                    <a:pt x="485" y="607"/>
                  </a:lnTo>
                  <a:lnTo>
                    <a:pt x="606" y="566"/>
                  </a:lnTo>
                  <a:lnTo>
                    <a:pt x="647" y="445"/>
                  </a:lnTo>
                  <a:lnTo>
                    <a:pt x="687" y="324"/>
                  </a:lnTo>
                  <a:lnTo>
                    <a:pt x="647" y="203"/>
                  </a:lnTo>
                  <a:lnTo>
                    <a:pt x="60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
            <p:cNvSpPr/>
            <p:nvPr/>
          </p:nvSpPr>
          <p:spPr>
            <a:xfrm>
              <a:off x="4976350" y="4490800"/>
              <a:ext cx="17200" cy="16200"/>
            </a:xfrm>
            <a:custGeom>
              <a:rect b="b" l="l" r="r" t="t"/>
              <a:pathLst>
                <a:path extrusionOk="0" h="648" w="688">
                  <a:moveTo>
                    <a:pt x="203" y="0"/>
                  </a:moveTo>
                  <a:lnTo>
                    <a:pt x="82" y="81"/>
                  </a:lnTo>
                  <a:lnTo>
                    <a:pt x="41" y="202"/>
                  </a:lnTo>
                  <a:lnTo>
                    <a:pt x="1" y="324"/>
                  </a:lnTo>
                  <a:lnTo>
                    <a:pt x="41" y="445"/>
                  </a:lnTo>
                  <a:lnTo>
                    <a:pt x="82" y="566"/>
                  </a:lnTo>
                  <a:lnTo>
                    <a:pt x="203" y="607"/>
                  </a:lnTo>
                  <a:lnTo>
                    <a:pt x="324" y="647"/>
                  </a:lnTo>
                  <a:lnTo>
                    <a:pt x="445" y="607"/>
                  </a:lnTo>
                  <a:lnTo>
                    <a:pt x="567" y="566"/>
                  </a:lnTo>
                  <a:lnTo>
                    <a:pt x="648" y="445"/>
                  </a:lnTo>
                  <a:lnTo>
                    <a:pt x="68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
            <p:cNvSpPr/>
            <p:nvPr/>
          </p:nvSpPr>
          <p:spPr>
            <a:xfrm>
              <a:off x="4976350" y="4644425"/>
              <a:ext cx="17200" cy="16200"/>
            </a:xfrm>
            <a:custGeom>
              <a:rect b="b" l="l" r="r" t="t"/>
              <a:pathLst>
                <a:path extrusionOk="0" h="648" w="688">
                  <a:moveTo>
                    <a:pt x="203" y="0"/>
                  </a:moveTo>
                  <a:lnTo>
                    <a:pt x="82" y="81"/>
                  </a:lnTo>
                  <a:lnTo>
                    <a:pt x="41" y="203"/>
                  </a:lnTo>
                  <a:lnTo>
                    <a:pt x="1" y="324"/>
                  </a:lnTo>
                  <a:lnTo>
                    <a:pt x="41" y="445"/>
                  </a:lnTo>
                  <a:lnTo>
                    <a:pt x="82" y="566"/>
                  </a:lnTo>
                  <a:lnTo>
                    <a:pt x="203" y="607"/>
                  </a:lnTo>
                  <a:lnTo>
                    <a:pt x="324" y="647"/>
                  </a:lnTo>
                  <a:lnTo>
                    <a:pt x="445" y="607"/>
                  </a:lnTo>
                  <a:lnTo>
                    <a:pt x="567" y="566"/>
                  </a:lnTo>
                  <a:lnTo>
                    <a:pt x="648" y="445"/>
                  </a:lnTo>
                  <a:lnTo>
                    <a:pt x="688" y="324"/>
                  </a:lnTo>
                  <a:lnTo>
                    <a:pt x="648" y="203"/>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
            <p:cNvSpPr/>
            <p:nvPr/>
          </p:nvSpPr>
          <p:spPr>
            <a:xfrm>
              <a:off x="4844950" y="4490800"/>
              <a:ext cx="17225" cy="16200"/>
            </a:xfrm>
            <a:custGeom>
              <a:rect b="b" l="l" r="r" t="t"/>
              <a:pathLst>
                <a:path extrusionOk="0" h="648" w="689">
                  <a:moveTo>
                    <a:pt x="244" y="0"/>
                  </a:moveTo>
                  <a:lnTo>
                    <a:pt x="122" y="81"/>
                  </a:lnTo>
                  <a:lnTo>
                    <a:pt x="41" y="202"/>
                  </a:lnTo>
                  <a:lnTo>
                    <a:pt x="1" y="324"/>
                  </a:lnTo>
                  <a:lnTo>
                    <a:pt x="41" y="445"/>
                  </a:lnTo>
                  <a:lnTo>
                    <a:pt x="122" y="566"/>
                  </a:lnTo>
                  <a:lnTo>
                    <a:pt x="244" y="607"/>
                  </a:lnTo>
                  <a:lnTo>
                    <a:pt x="365" y="647"/>
                  </a:lnTo>
                  <a:lnTo>
                    <a:pt x="486" y="607"/>
                  </a:lnTo>
                  <a:lnTo>
                    <a:pt x="607" y="566"/>
                  </a:lnTo>
                  <a:lnTo>
                    <a:pt x="648" y="445"/>
                  </a:lnTo>
                  <a:lnTo>
                    <a:pt x="688" y="324"/>
                  </a:lnTo>
                  <a:lnTo>
                    <a:pt x="648" y="202"/>
                  </a:lnTo>
                  <a:lnTo>
                    <a:pt x="60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
            <p:cNvSpPr/>
            <p:nvPr/>
          </p:nvSpPr>
          <p:spPr>
            <a:xfrm>
              <a:off x="4844950" y="4644425"/>
              <a:ext cx="17225" cy="16200"/>
            </a:xfrm>
            <a:custGeom>
              <a:rect b="b" l="l" r="r" t="t"/>
              <a:pathLst>
                <a:path extrusionOk="0" h="648" w="689">
                  <a:moveTo>
                    <a:pt x="244" y="0"/>
                  </a:moveTo>
                  <a:lnTo>
                    <a:pt x="122" y="81"/>
                  </a:lnTo>
                  <a:lnTo>
                    <a:pt x="41" y="203"/>
                  </a:lnTo>
                  <a:lnTo>
                    <a:pt x="1" y="324"/>
                  </a:lnTo>
                  <a:lnTo>
                    <a:pt x="41" y="445"/>
                  </a:lnTo>
                  <a:lnTo>
                    <a:pt x="122" y="566"/>
                  </a:lnTo>
                  <a:lnTo>
                    <a:pt x="244" y="607"/>
                  </a:lnTo>
                  <a:lnTo>
                    <a:pt x="365" y="647"/>
                  </a:lnTo>
                  <a:lnTo>
                    <a:pt x="486" y="607"/>
                  </a:lnTo>
                  <a:lnTo>
                    <a:pt x="607" y="566"/>
                  </a:lnTo>
                  <a:lnTo>
                    <a:pt x="648" y="445"/>
                  </a:lnTo>
                  <a:lnTo>
                    <a:pt x="688" y="324"/>
                  </a:lnTo>
                  <a:lnTo>
                    <a:pt x="648" y="203"/>
                  </a:lnTo>
                  <a:lnTo>
                    <a:pt x="60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
            <p:cNvSpPr/>
            <p:nvPr/>
          </p:nvSpPr>
          <p:spPr>
            <a:xfrm>
              <a:off x="4714575" y="4490800"/>
              <a:ext cx="17200" cy="16200"/>
            </a:xfrm>
            <a:custGeom>
              <a:rect b="b" l="l" r="r" t="t"/>
              <a:pathLst>
                <a:path extrusionOk="0" h="648" w="688">
                  <a:moveTo>
                    <a:pt x="203" y="0"/>
                  </a:moveTo>
                  <a:lnTo>
                    <a:pt x="82" y="81"/>
                  </a:lnTo>
                  <a:lnTo>
                    <a:pt x="41" y="202"/>
                  </a:lnTo>
                  <a:lnTo>
                    <a:pt x="1" y="324"/>
                  </a:lnTo>
                  <a:lnTo>
                    <a:pt x="41" y="445"/>
                  </a:lnTo>
                  <a:lnTo>
                    <a:pt x="82" y="566"/>
                  </a:lnTo>
                  <a:lnTo>
                    <a:pt x="203" y="607"/>
                  </a:lnTo>
                  <a:lnTo>
                    <a:pt x="324" y="647"/>
                  </a:lnTo>
                  <a:lnTo>
                    <a:pt x="486" y="607"/>
                  </a:lnTo>
                  <a:lnTo>
                    <a:pt x="567" y="566"/>
                  </a:lnTo>
                  <a:lnTo>
                    <a:pt x="648" y="445"/>
                  </a:lnTo>
                  <a:lnTo>
                    <a:pt x="688" y="324"/>
                  </a:lnTo>
                  <a:lnTo>
                    <a:pt x="648" y="202"/>
                  </a:lnTo>
                  <a:lnTo>
                    <a:pt x="56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
            <p:cNvSpPr/>
            <p:nvPr/>
          </p:nvSpPr>
          <p:spPr>
            <a:xfrm>
              <a:off x="4714575" y="4644425"/>
              <a:ext cx="17200" cy="16200"/>
            </a:xfrm>
            <a:custGeom>
              <a:rect b="b" l="l" r="r" t="t"/>
              <a:pathLst>
                <a:path extrusionOk="0" h="648" w="688">
                  <a:moveTo>
                    <a:pt x="203" y="0"/>
                  </a:moveTo>
                  <a:lnTo>
                    <a:pt x="82" y="81"/>
                  </a:lnTo>
                  <a:lnTo>
                    <a:pt x="41" y="203"/>
                  </a:lnTo>
                  <a:lnTo>
                    <a:pt x="1" y="324"/>
                  </a:lnTo>
                  <a:lnTo>
                    <a:pt x="41" y="445"/>
                  </a:lnTo>
                  <a:lnTo>
                    <a:pt x="82" y="566"/>
                  </a:lnTo>
                  <a:lnTo>
                    <a:pt x="203" y="607"/>
                  </a:lnTo>
                  <a:lnTo>
                    <a:pt x="324" y="647"/>
                  </a:lnTo>
                  <a:lnTo>
                    <a:pt x="486" y="607"/>
                  </a:lnTo>
                  <a:lnTo>
                    <a:pt x="567" y="566"/>
                  </a:lnTo>
                  <a:lnTo>
                    <a:pt x="648" y="445"/>
                  </a:lnTo>
                  <a:lnTo>
                    <a:pt x="688" y="324"/>
                  </a:lnTo>
                  <a:lnTo>
                    <a:pt x="648" y="203"/>
                  </a:lnTo>
                  <a:lnTo>
                    <a:pt x="56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
            <p:cNvSpPr/>
            <p:nvPr/>
          </p:nvSpPr>
          <p:spPr>
            <a:xfrm>
              <a:off x="4584200" y="4490800"/>
              <a:ext cx="16200" cy="16200"/>
            </a:xfrm>
            <a:custGeom>
              <a:rect b="b" l="l" r="r" t="t"/>
              <a:pathLst>
                <a:path extrusionOk="0" h="648" w="648">
                  <a:moveTo>
                    <a:pt x="203" y="0"/>
                  </a:moveTo>
                  <a:lnTo>
                    <a:pt x="81" y="81"/>
                  </a:lnTo>
                  <a:lnTo>
                    <a:pt x="0" y="202"/>
                  </a:lnTo>
                  <a:lnTo>
                    <a:pt x="0" y="324"/>
                  </a:lnTo>
                  <a:lnTo>
                    <a:pt x="0" y="445"/>
                  </a:lnTo>
                  <a:lnTo>
                    <a:pt x="81" y="566"/>
                  </a:lnTo>
                  <a:lnTo>
                    <a:pt x="203" y="607"/>
                  </a:lnTo>
                  <a:lnTo>
                    <a:pt x="324" y="647"/>
                  </a:lnTo>
                  <a:lnTo>
                    <a:pt x="445" y="607"/>
                  </a:lnTo>
                  <a:lnTo>
                    <a:pt x="566" y="566"/>
                  </a:lnTo>
                  <a:lnTo>
                    <a:pt x="607" y="445"/>
                  </a:lnTo>
                  <a:lnTo>
                    <a:pt x="647" y="324"/>
                  </a:lnTo>
                  <a:lnTo>
                    <a:pt x="607" y="202"/>
                  </a:lnTo>
                  <a:lnTo>
                    <a:pt x="566"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
            <p:cNvSpPr/>
            <p:nvPr/>
          </p:nvSpPr>
          <p:spPr>
            <a:xfrm>
              <a:off x="4584200" y="4644425"/>
              <a:ext cx="16200" cy="16200"/>
            </a:xfrm>
            <a:custGeom>
              <a:rect b="b" l="l" r="r" t="t"/>
              <a:pathLst>
                <a:path extrusionOk="0" h="648" w="648">
                  <a:moveTo>
                    <a:pt x="203" y="0"/>
                  </a:moveTo>
                  <a:lnTo>
                    <a:pt x="81" y="81"/>
                  </a:lnTo>
                  <a:lnTo>
                    <a:pt x="0" y="203"/>
                  </a:lnTo>
                  <a:lnTo>
                    <a:pt x="0" y="324"/>
                  </a:lnTo>
                  <a:lnTo>
                    <a:pt x="0" y="445"/>
                  </a:lnTo>
                  <a:lnTo>
                    <a:pt x="81" y="566"/>
                  </a:lnTo>
                  <a:lnTo>
                    <a:pt x="203" y="607"/>
                  </a:lnTo>
                  <a:lnTo>
                    <a:pt x="324" y="647"/>
                  </a:lnTo>
                  <a:lnTo>
                    <a:pt x="445" y="607"/>
                  </a:lnTo>
                  <a:lnTo>
                    <a:pt x="566" y="566"/>
                  </a:lnTo>
                  <a:lnTo>
                    <a:pt x="607" y="445"/>
                  </a:lnTo>
                  <a:lnTo>
                    <a:pt x="647" y="324"/>
                  </a:lnTo>
                  <a:lnTo>
                    <a:pt x="607" y="203"/>
                  </a:lnTo>
                  <a:lnTo>
                    <a:pt x="566"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
            <p:cNvSpPr/>
            <p:nvPr/>
          </p:nvSpPr>
          <p:spPr>
            <a:xfrm>
              <a:off x="5761675" y="2800875"/>
              <a:ext cx="16200" cy="17200"/>
            </a:xfrm>
            <a:custGeom>
              <a:rect b="b" l="l" r="r" t="t"/>
              <a:pathLst>
                <a:path extrusionOk="0" h="688" w="648">
                  <a:moveTo>
                    <a:pt x="324" y="0"/>
                  </a:moveTo>
                  <a:lnTo>
                    <a:pt x="203" y="41"/>
                  </a:lnTo>
                  <a:lnTo>
                    <a:pt x="82" y="81"/>
                  </a:lnTo>
                  <a:lnTo>
                    <a:pt x="1" y="203"/>
                  </a:lnTo>
                  <a:lnTo>
                    <a:pt x="1" y="324"/>
                  </a:lnTo>
                  <a:lnTo>
                    <a:pt x="1" y="445"/>
                  </a:lnTo>
                  <a:lnTo>
                    <a:pt x="82" y="566"/>
                  </a:lnTo>
                  <a:lnTo>
                    <a:pt x="203" y="647"/>
                  </a:lnTo>
                  <a:lnTo>
                    <a:pt x="324" y="688"/>
                  </a:lnTo>
                  <a:lnTo>
                    <a:pt x="446" y="647"/>
                  </a:lnTo>
                  <a:lnTo>
                    <a:pt x="567" y="566"/>
                  </a:lnTo>
                  <a:lnTo>
                    <a:pt x="648" y="445"/>
                  </a:lnTo>
                  <a:lnTo>
                    <a:pt x="648" y="324"/>
                  </a:lnTo>
                  <a:lnTo>
                    <a:pt x="648" y="203"/>
                  </a:lnTo>
                  <a:lnTo>
                    <a:pt x="567" y="81"/>
                  </a:lnTo>
                  <a:lnTo>
                    <a:pt x="446" y="41"/>
                  </a:lnTo>
                  <a:lnTo>
                    <a:pt x="32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
            <p:cNvSpPr/>
            <p:nvPr/>
          </p:nvSpPr>
          <p:spPr>
            <a:xfrm>
              <a:off x="5761675" y="2954500"/>
              <a:ext cx="16200" cy="16200"/>
            </a:xfrm>
            <a:custGeom>
              <a:rect b="b" l="l" r="r" t="t"/>
              <a:pathLst>
                <a:path extrusionOk="0" h="648" w="648">
                  <a:moveTo>
                    <a:pt x="324" y="1"/>
                  </a:moveTo>
                  <a:lnTo>
                    <a:pt x="203" y="41"/>
                  </a:lnTo>
                  <a:lnTo>
                    <a:pt x="82" y="82"/>
                  </a:lnTo>
                  <a:lnTo>
                    <a:pt x="1" y="203"/>
                  </a:lnTo>
                  <a:lnTo>
                    <a:pt x="1" y="324"/>
                  </a:lnTo>
                  <a:lnTo>
                    <a:pt x="1" y="445"/>
                  </a:lnTo>
                  <a:lnTo>
                    <a:pt x="82" y="567"/>
                  </a:lnTo>
                  <a:lnTo>
                    <a:pt x="203" y="648"/>
                  </a:lnTo>
                  <a:lnTo>
                    <a:pt x="446" y="648"/>
                  </a:lnTo>
                  <a:lnTo>
                    <a:pt x="567" y="567"/>
                  </a:lnTo>
                  <a:lnTo>
                    <a:pt x="648" y="445"/>
                  </a:lnTo>
                  <a:lnTo>
                    <a:pt x="648" y="324"/>
                  </a:lnTo>
                  <a:lnTo>
                    <a:pt x="648" y="203"/>
                  </a:lnTo>
                  <a:lnTo>
                    <a:pt x="567" y="82"/>
                  </a:lnTo>
                  <a:lnTo>
                    <a:pt x="446"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
            <p:cNvSpPr/>
            <p:nvPr/>
          </p:nvSpPr>
          <p:spPr>
            <a:xfrm>
              <a:off x="5761675" y="3108125"/>
              <a:ext cx="16200" cy="16200"/>
            </a:xfrm>
            <a:custGeom>
              <a:rect b="b" l="l" r="r" t="t"/>
              <a:pathLst>
                <a:path extrusionOk="0" h="648" w="648">
                  <a:moveTo>
                    <a:pt x="324" y="1"/>
                  </a:moveTo>
                  <a:lnTo>
                    <a:pt x="203" y="41"/>
                  </a:lnTo>
                  <a:lnTo>
                    <a:pt x="82" y="82"/>
                  </a:lnTo>
                  <a:lnTo>
                    <a:pt x="1" y="203"/>
                  </a:lnTo>
                  <a:lnTo>
                    <a:pt x="1" y="324"/>
                  </a:lnTo>
                  <a:lnTo>
                    <a:pt x="1" y="446"/>
                  </a:lnTo>
                  <a:lnTo>
                    <a:pt x="82" y="567"/>
                  </a:lnTo>
                  <a:lnTo>
                    <a:pt x="203" y="648"/>
                  </a:lnTo>
                  <a:lnTo>
                    <a:pt x="446" y="648"/>
                  </a:lnTo>
                  <a:lnTo>
                    <a:pt x="567" y="567"/>
                  </a:lnTo>
                  <a:lnTo>
                    <a:pt x="648" y="446"/>
                  </a:lnTo>
                  <a:lnTo>
                    <a:pt x="648" y="324"/>
                  </a:lnTo>
                  <a:lnTo>
                    <a:pt x="648" y="203"/>
                  </a:lnTo>
                  <a:lnTo>
                    <a:pt x="567" y="82"/>
                  </a:lnTo>
                  <a:lnTo>
                    <a:pt x="446"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
            <p:cNvSpPr/>
            <p:nvPr/>
          </p:nvSpPr>
          <p:spPr>
            <a:xfrm>
              <a:off x="5761675" y="3261750"/>
              <a:ext cx="16200" cy="16200"/>
            </a:xfrm>
            <a:custGeom>
              <a:rect b="b" l="l" r="r" t="t"/>
              <a:pathLst>
                <a:path extrusionOk="0" h="648" w="648">
                  <a:moveTo>
                    <a:pt x="324" y="1"/>
                  </a:moveTo>
                  <a:lnTo>
                    <a:pt x="203" y="41"/>
                  </a:lnTo>
                  <a:lnTo>
                    <a:pt x="82" y="82"/>
                  </a:lnTo>
                  <a:lnTo>
                    <a:pt x="1" y="203"/>
                  </a:lnTo>
                  <a:lnTo>
                    <a:pt x="1" y="324"/>
                  </a:lnTo>
                  <a:lnTo>
                    <a:pt x="1" y="446"/>
                  </a:lnTo>
                  <a:lnTo>
                    <a:pt x="82" y="567"/>
                  </a:lnTo>
                  <a:lnTo>
                    <a:pt x="203" y="648"/>
                  </a:lnTo>
                  <a:lnTo>
                    <a:pt x="446" y="648"/>
                  </a:lnTo>
                  <a:lnTo>
                    <a:pt x="567" y="567"/>
                  </a:lnTo>
                  <a:lnTo>
                    <a:pt x="648" y="446"/>
                  </a:lnTo>
                  <a:lnTo>
                    <a:pt x="648" y="324"/>
                  </a:lnTo>
                  <a:lnTo>
                    <a:pt x="648" y="203"/>
                  </a:lnTo>
                  <a:lnTo>
                    <a:pt x="567" y="82"/>
                  </a:lnTo>
                  <a:lnTo>
                    <a:pt x="446"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
            <p:cNvSpPr/>
            <p:nvPr/>
          </p:nvSpPr>
          <p:spPr>
            <a:xfrm>
              <a:off x="5761675" y="3415400"/>
              <a:ext cx="16200" cy="16175"/>
            </a:xfrm>
            <a:custGeom>
              <a:rect b="b" l="l" r="r" t="t"/>
              <a:pathLst>
                <a:path extrusionOk="0" h="647" w="648">
                  <a:moveTo>
                    <a:pt x="203" y="0"/>
                  </a:moveTo>
                  <a:lnTo>
                    <a:pt x="82" y="81"/>
                  </a:lnTo>
                  <a:lnTo>
                    <a:pt x="1" y="202"/>
                  </a:lnTo>
                  <a:lnTo>
                    <a:pt x="1" y="324"/>
                  </a:lnTo>
                  <a:lnTo>
                    <a:pt x="1" y="445"/>
                  </a:lnTo>
                  <a:lnTo>
                    <a:pt x="82" y="566"/>
                  </a:lnTo>
                  <a:lnTo>
                    <a:pt x="203" y="647"/>
                  </a:lnTo>
                  <a:lnTo>
                    <a:pt x="446" y="647"/>
                  </a:lnTo>
                  <a:lnTo>
                    <a:pt x="567" y="566"/>
                  </a:lnTo>
                  <a:lnTo>
                    <a:pt x="648" y="445"/>
                  </a:lnTo>
                  <a:lnTo>
                    <a:pt x="648" y="324"/>
                  </a:lnTo>
                  <a:lnTo>
                    <a:pt x="648" y="202"/>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
            <p:cNvSpPr/>
            <p:nvPr/>
          </p:nvSpPr>
          <p:spPr>
            <a:xfrm>
              <a:off x="5761675" y="3569025"/>
              <a:ext cx="16200" cy="16200"/>
            </a:xfrm>
            <a:custGeom>
              <a:rect b="b" l="l" r="r" t="t"/>
              <a:pathLst>
                <a:path extrusionOk="0" h="648" w="648">
                  <a:moveTo>
                    <a:pt x="203" y="0"/>
                  </a:moveTo>
                  <a:lnTo>
                    <a:pt x="82" y="81"/>
                  </a:lnTo>
                  <a:lnTo>
                    <a:pt x="1" y="202"/>
                  </a:lnTo>
                  <a:lnTo>
                    <a:pt x="1" y="324"/>
                  </a:lnTo>
                  <a:lnTo>
                    <a:pt x="1" y="445"/>
                  </a:lnTo>
                  <a:lnTo>
                    <a:pt x="82" y="566"/>
                  </a:lnTo>
                  <a:lnTo>
                    <a:pt x="203" y="647"/>
                  </a:lnTo>
                  <a:lnTo>
                    <a:pt x="446" y="647"/>
                  </a:lnTo>
                  <a:lnTo>
                    <a:pt x="567" y="566"/>
                  </a:lnTo>
                  <a:lnTo>
                    <a:pt x="648" y="445"/>
                  </a:lnTo>
                  <a:lnTo>
                    <a:pt x="648" y="324"/>
                  </a:lnTo>
                  <a:lnTo>
                    <a:pt x="648" y="202"/>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
            <p:cNvSpPr/>
            <p:nvPr/>
          </p:nvSpPr>
          <p:spPr>
            <a:xfrm>
              <a:off x="5761675" y="3722650"/>
              <a:ext cx="16200" cy="16200"/>
            </a:xfrm>
            <a:custGeom>
              <a:rect b="b" l="l" r="r" t="t"/>
              <a:pathLst>
                <a:path extrusionOk="0" h="648" w="648">
                  <a:moveTo>
                    <a:pt x="203" y="0"/>
                  </a:moveTo>
                  <a:lnTo>
                    <a:pt x="82" y="81"/>
                  </a:lnTo>
                  <a:lnTo>
                    <a:pt x="1" y="203"/>
                  </a:lnTo>
                  <a:lnTo>
                    <a:pt x="1" y="324"/>
                  </a:lnTo>
                  <a:lnTo>
                    <a:pt x="1" y="445"/>
                  </a:lnTo>
                  <a:lnTo>
                    <a:pt x="82" y="566"/>
                  </a:lnTo>
                  <a:lnTo>
                    <a:pt x="203" y="647"/>
                  </a:lnTo>
                  <a:lnTo>
                    <a:pt x="446" y="647"/>
                  </a:lnTo>
                  <a:lnTo>
                    <a:pt x="567" y="566"/>
                  </a:lnTo>
                  <a:lnTo>
                    <a:pt x="648" y="445"/>
                  </a:lnTo>
                  <a:lnTo>
                    <a:pt x="648" y="324"/>
                  </a:lnTo>
                  <a:lnTo>
                    <a:pt x="648" y="203"/>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
            <p:cNvSpPr/>
            <p:nvPr/>
          </p:nvSpPr>
          <p:spPr>
            <a:xfrm>
              <a:off x="5761675" y="3876275"/>
              <a:ext cx="16200" cy="16200"/>
            </a:xfrm>
            <a:custGeom>
              <a:rect b="b" l="l" r="r" t="t"/>
              <a:pathLst>
                <a:path extrusionOk="0" h="648" w="648">
                  <a:moveTo>
                    <a:pt x="203" y="1"/>
                  </a:moveTo>
                  <a:lnTo>
                    <a:pt x="82" y="81"/>
                  </a:lnTo>
                  <a:lnTo>
                    <a:pt x="1" y="203"/>
                  </a:lnTo>
                  <a:lnTo>
                    <a:pt x="1" y="324"/>
                  </a:lnTo>
                  <a:lnTo>
                    <a:pt x="1" y="445"/>
                  </a:lnTo>
                  <a:lnTo>
                    <a:pt x="82" y="567"/>
                  </a:lnTo>
                  <a:lnTo>
                    <a:pt x="203" y="647"/>
                  </a:lnTo>
                  <a:lnTo>
                    <a:pt x="446" y="647"/>
                  </a:lnTo>
                  <a:lnTo>
                    <a:pt x="567" y="567"/>
                  </a:lnTo>
                  <a:lnTo>
                    <a:pt x="648" y="445"/>
                  </a:lnTo>
                  <a:lnTo>
                    <a:pt x="648" y="324"/>
                  </a:lnTo>
                  <a:lnTo>
                    <a:pt x="648" y="203"/>
                  </a:lnTo>
                  <a:lnTo>
                    <a:pt x="567" y="81"/>
                  </a:lnTo>
                  <a:lnTo>
                    <a:pt x="44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
            <p:cNvSpPr/>
            <p:nvPr/>
          </p:nvSpPr>
          <p:spPr>
            <a:xfrm>
              <a:off x="5761675" y="4029900"/>
              <a:ext cx="16200" cy="16200"/>
            </a:xfrm>
            <a:custGeom>
              <a:rect b="b" l="l" r="r" t="t"/>
              <a:pathLst>
                <a:path extrusionOk="0" h="648" w="648">
                  <a:moveTo>
                    <a:pt x="203" y="1"/>
                  </a:moveTo>
                  <a:lnTo>
                    <a:pt x="82" y="82"/>
                  </a:lnTo>
                  <a:lnTo>
                    <a:pt x="1" y="203"/>
                  </a:lnTo>
                  <a:lnTo>
                    <a:pt x="1" y="324"/>
                  </a:lnTo>
                  <a:lnTo>
                    <a:pt x="1" y="446"/>
                  </a:lnTo>
                  <a:lnTo>
                    <a:pt x="82" y="567"/>
                  </a:lnTo>
                  <a:lnTo>
                    <a:pt x="203" y="648"/>
                  </a:lnTo>
                  <a:lnTo>
                    <a:pt x="446" y="648"/>
                  </a:lnTo>
                  <a:lnTo>
                    <a:pt x="567" y="567"/>
                  </a:lnTo>
                  <a:lnTo>
                    <a:pt x="648" y="446"/>
                  </a:lnTo>
                  <a:lnTo>
                    <a:pt x="648" y="324"/>
                  </a:lnTo>
                  <a:lnTo>
                    <a:pt x="648" y="203"/>
                  </a:lnTo>
                  <a:lnTo>
                    <a:pt x="567" y="82"/>
                  </a:lnTo>
                  <a:lnTo>
                    <a:pt x="44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
            <p:cNvSpPr/>
            <p:nvPr/>
          </p:nvSpPr>
          <p:spPr>
            <a:xfrm>
              <a:off x="5761675" y="4183525"/>
              <a:ext cx="16200" cy="16200"/>
            </a:xfrm>
            <a:custGeom>
              <a:rect b="b" l="l" r="r" t="t"/>
              <a:pathLst>
                <a:path extrusionOk="0" h="648" w="648">
                  <a:moveTo>
                    <a:pt x="203" y="1"/>
                  </a:moveTo>
                  <a:lnTo>
                    <a:pt x="82" y="82"/>
                  </a:lnTo>
                  <a:lnTo>
                    <a:pt x="1" y="203"/>
                  </a:lnTo>
                  <a:lnTo>
                    <a:pt x="1" y="324"/>
                  </a:lnTo>
                  <a:lnTo>
                    <a:pt x="1" y="446"/>
                  </a:lnTo>
                  <a:lnTo>
                    <a:pt x="82" y="567"/>
                  </a:lnTo>
                  <a:lnTo>
                    <a:pt x="203" y="648"/>
                  </a:lnTo>
                  <a:lnTo>
                    <a:pt x="446" y="648"/>
                  </a:lnTo>
                  <a:lnTo>
                    <a:pt x="567" y="567"/>
                  </a:lnTo>
                  <a:lnTo>
                    <a:pt x="648" y="446"/>
                  </a:lnTo>
                  <a:lnTo>
                    <a:pt x="648" y="324"/>
                  </a:lnTo>
                  <a:lnTo>
                    <a:pt x="648" y="203"/>
                  </a:lnTo>
                  <a:lnTo>
                    <a:pt x="567" y="82"/>
                  </a:lnTo>
                  <a:lnTo>
                    <a:pt x="44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
            <p:cNvSpPr/>
            <p:nvPr/>
          </p:nvSpPr>
          <p:spPr>
            <a:xfrm>
              <a:off x="5761675" y="4337175"/>
              <a:ext cx="16200" cy="16175"/>
            </a:xfrm>
            <a:custGeom>
              <a:rect b="b" l="l" r="r" t="t"/>
              <a:pathLst>
                <a:path extrusionOk="0" h="647" w="648">
                  <a:moveTo>
                    <a:pt x="203" y="0"/>
                  </a:moveTo>
                  <a:lnTo>
                    <a:pt x="82" y="81"/>
                  </a:lnTo>
                  <a:lnTo>
                    <a:pt x="1" y="202"/>
                  </a:lnTo>
                  <a:lnTo>
                    <a:pt x="1" y="324"/>
                  </a:lnTo>
                  <a:lnTo>
                    <a:pt x="1" y="445"/>
                  </a:lnTo>
                  <a:lnTo>
                    <a:pt x="82" y="566"/>
                  </a:lnTo>
                  <a:lnTo>
                    <a:pt x="203" y="607"/>
                  </a:lnTo>
                  <a:lnTo>
                    <a:pt x="324" y="647"/>
                  </a:lnTo>
                  <a:lnTo>
                    <a:pt x="446" y="607"/>
                  </a:lnTo>
                  <a:lnTo>
                    <a:pt x="567" y="566"/>
                  </a:lnTo>
                  <a:lnTo>
                    <a:pt x="648" y="445"/>
                  </a:lnTo>
                  <a:lnTo>
                    <a:pt x="648" y="324"/>
                  </a:lnTo>
                  <a:lnTo>
                    <a:pt x="648" y="202"/>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
            <p:cNvSpPr/>
            <p:nvPr/>
          </p:nvSpPr>
          <p:spPr>
            <a:xfrm>
              <a:off x="5761675" y="4490800"/>
              <a:ext cx="16200" cy="16200"/>
            </a:xfrm>
            <a:custGeom>
              <a:rect b="b" l="l" r="r" t="t"/>
              <a:pathLst>
                <a:path extrusionOk="0" h="648" w="648">
                  <a:moveTo>
                    <a:pt x="203" y="0"/>
                  </a:moveTo>
                  <a:lnTo>
                    <a:pt x="82" y="81"/>
                  </a:lnTo>
                  <a:lnTo>
                    <a:pt x="1" y="202"/>
                  </a:lnTo>
                  <a:lnTo>
                    <a:pt x="1" y="324"/>
                  </a:lnTo>
                  <a:lnTo>
                    <a:pt x="1" y="445"/>
                  </a:lnTo>
                  <a:lnTo>
                    <a:pt x="82" y="566"/>
                  </a:lnTo>
                  <a:lnTo>
                    <a:pt x="203" y="607"/>
                  </a:lnTo>
                  <a:lnTo>
                    <a:pt x="324" y="647"/>
                  </a:lnTo>
                  <a:lnTo>
                    <a:pt x="446" y="607"/>
                  </a:lnTo>
                  <a:lnTo>
                    <a:pt x="567" y="566"/>
                  </a:lnTo>
                  <a:lnTo>
                    <a:pt x="648" y="445"/>
                  </a:lnTo>
                  <a:lnTo>
                    <a:pt x="648" y="324"/>
                  </a:lnTo>
                  <a:lnTo>
                    <a:pt x="648" y="202"/>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
            <p:cNvSpPr/>
            <p:nvPr/>
          </p:nvSpPr>
          <p:spPr>
            <a:xfrm>
              <a:off x="5761675" y="4644425"/>
              <a:ext cx="16200" cy="16200"/>
            </a:xfrm>
            <a:custGeom>
              <a:rect b="b" l="l" r="r" t="t"/>
              <a:pathLst>
                <a:path extrusionOk="0" h="648" w="648">
                  <a:moveTo>
                    <a:pt x="203" y="0"/>
                  </a:moveTo>
                  <a:lnTo>
                    <a:pt x="82" y="81"/>
                  </a:lnTo>
                  <a:lnTo>
                    <a:pt x="1" y="203"/>
                  </a:lnTo>
                  <a:lnTo>
                    <a:pt x="1" y="324"/>
                  </a:lnTo>
                  <a:lnTo>
                    <a:pt x="1" y="445"/>
                  </a:lnTo>
                  <a:lnTo>
                    <a:pt x="82" y="566"/>
                  </a:lnTo>
                  <a:lnTo>
                    <a:pt x="203" y="607"/>
                  </a:lnTo>
                  <a:lnTo>
                    <a:pt x="324" y="647"/>
                  </a:lnTo>
                  <a:lnTo>
                    <a:pt x="446" y="607"/>
                  </a:lnTo>
                  <a:lnTo>
                    <a:pt x="567" y="566"/>
                  </a:lnTo>
                  <a:lnTo>
                    <a:pt x="648" y="445"/>
                  </a:lnTo>
                  <a:lnTo>
                    <a:pt x="648" y="324"/>
                  </a:lnTo>
                  <a:lnTo>
                    <a:pt x="648" y="203"/>
                  </a:lnTo>
                  <a:lnTo>
                    <a:pt x="567" y="81"/>
                  </a:lnTo>
                  <a:lnTo>
                    <a:pt x="44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
            <p:cNvSpPr/>
            <p:nvPr/>
          </p:nvSpPr>
          <p:spPr>
            <a:xfrm>
              <a:off x="5630300" y="2800875"/>
              <a:ext cx="17200" cy="17200"/>
            </a:xfrm>
            <a:custGeom>
              <a:rect b="b" l="l" r="r" t="t"/>
              <a:pathLst>
                <a:path extrusionOk="0" h="688" w="688">
                  <a:moveTo>
                    <a:pt x="364" y="0"/>
                  </a:moveTo>
                  <a:lnTo>
                    <a:pt x="202" y="41"/>
                  </a:lnTo>
                  <a:lnTo>
                    <a:pt x="121" y="81"/>
                  </a:lnTo>
                  <a:lnTo>
                    <a:pt x="41" y="203"/>
                  </a:lnTo>
                  <a:lnTo>
                    <a:pt x="0" y="324"/>
                  </a:lnTo>
                  <a:lnTo>
                    <a:pt x="41" y="445"/>
                  </a:lnTo>
                  <a:lnTo>
                    <a:pt x="121" y="566"/>
                  </a:lnTo>
                  <a:lnTo>
                    <a:pt x="202" y="647"/>
                  </a:lnTo>
                  <a:lnTo>
                    <a:pt x="364" y="688"/>
                  </a:lnTo>
                  <a:lnTo>
                    <a:pt x="485" y="647"/>
                  </a:lnTo>
                  <a:lnTo>
                    <a:pt x="566" y="566"/>
                  </a:lnTo>
                  <a:lnTo>
                    <a:pt x="647" y="445"/>
                  </a:lnTo>
                  <a:lnTo>
                    <a:pt x="687" y="324"/>
                  </a:lnTo>
                  <a:lnTo>
                    <a:pt x="647" y="203"/>
                  </a:lnTo>
                  <a:lnTo>
                    <a:pt x="566" y="81"/>
                  </a:lnTo>
                  <a:lnTo>
                    <a:pt x="485"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
            <p:cNvSpPr/>
            <p:nvPr/>
          </p:nvSpPr>
          <p:spPr>
            <a:xfrm>
              <a:off x="5630300" y="2954500"/>
              <a:ext cx="17200" cy="16200"/>
            </a:xfrm>
            <a:custGeom>
              <a:rect b="b" l="l" r="r" t="t"/>
              <a:pathLst>
                <a:path extrusionOk="0" h="648" w="688">
                  <a:moveTo>
                    <a:pt x="364" y="1"/>
                  </a:moveTo>
                  <a:lnTo>
                    <a:pt x="202" y="41"/>
                  </a:lnTo>
                  <a:lnTo>
                    <a:pt x="121" y="82"/>
                  </a:lnTo>
                  <a:lnTo>
                    <a:pt x="41" y="203"/>
                  </a:lnTo>
                  <a:lnTo>
                    <a:pt x="0" y="324"/>
                  </a:lnTo>
                  <a:lnTo>
                    <a:pt x="41" y="445"/>
                  </a:lnTo>
                  <a:lnTo>
                    <a:pt x="121" y="567"/>
                  </a:lnTo>
                  <a:lnTo>
                    <a:pt x="202" y="648"/>
                  </a:lnTo>
                  <a:lnTo>
                    <a:pt x="485" y="648"/>
                  </a:lnTo>
                  <a:lnTo>
                    <a:pt x="566" y="567"/>
                  </a:lnTo>
                  <a:lnTo>
                    <a:pt x="647" y="445"/>
                  </a:lnTo>
                  <a:lnTo>
                    <a:pt x="687" y="324"/>
                  </a:lnTo>
                  <a:lnTo>
                    <a:pt x="647" y="203"/>
                  </a:lnTo>
                  <a:lnTo>
                    <a:pt x="566" y="82"/>
                  </a:lnTo>
                  <a:lnTo>
                    <a:pt x="485"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
            <p:cNvSpPr/>
            <p:nvPr/>
          </p:nvSpPr>
          <p:spPr>
            <a:xfrm>
              <a:off x="5630300" y="3108125"/>
              <a:ext cx="17200" cy="16200"/>
            </a:xfrm>
            <a:custGeom>
              <a:rect b="b" l="l" r="r" t="t"/>
              <a:pathLst>
                <a:path extrusionOk="0" h="648" w="688">
                  <a:moveTo>
                    <a:pt x="364" y="1"/>
                  </a:moveTo>
                  <a:lnTo>
                    <a:pt x="202" y="41"/>
                  </a:lnTo>
                  <a:lnTo>
                    <a:pt x="121" y="82"/>
                  </a:lnTo>
                  <a:lnTo>
                    <a:pt x="41" y="203"/>
                  </a:lnTo>
                  <a:lnTo>
                    <a:pt x="0" y="324"/>
                  </a:lnTo>
                  <a:lnTo>
                    <a:pt x="41" y="446"/>
                  </a:lnTo>
                  <a:lnTo>
                    <a:pt x="121" y="567"/>
                  </a:lnTo>
                  <a:lnTo>
                    <a:pt x="202" y="648"/>
                  </a:lnTo>
                  <a:lnTo>
                    <a:pt x="485" y="648"/>
                  </a:lnTo>
                  <a:lnTo>
                    <a:pt x="566" y="567"/>
                  </a:lnTo>
                  <a:lnTo>
                    <a:pt x="647" y="446"/>
                  </a:lnTo>
                  <a:lnTo>
                    <a:pt x="687" y="324"/>
                  </a:lnTo>
                  <a:lnTo>
                    <a:pt x="647" y="203"/>
                  </a:lnTo>
                  <a:lnTo>
                    <a:pt x="566" y="82"/>
                  </a:lnTo>
                  <a:lnTo>
                    <a:pt x="485"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
            <p:cNvSpPr/>
            <p:nvPr/>
          </p:nvSpPr>
          <p:spPr>
            <a:xfrm>
              <a:off x="5630300" y="3261750"/>
              <a:ext cx="17200" cy="16200"/>
            </a:xfrm>
            <a:custGeom>
              <a:rect b="b" l="l" r="r" t="t"/>
              <a:pathLst>
                <a:path extrusionOk="0" h="648" w="688">
                  <a:moveTo>
                    <a:pt x="364" y="1"/>
                  </a:moveTo>
                  <a:lnTo>
                    <a:pt x="202" y="41"/>
                  </a:lnTo>
                  <a:lnTo>
                    <a:pt x="121" y="82"/>
                  </a:lnTo>
                  <a:lnTo>
                    <a:pt x="41" y="203"/>
                  </a:lnTo>
                  <a:lnTo>
                    <a:pt x="0" y="324"/>
                  </a:lnTo>
                  <a:lnTo>
                    <a:pt x="41" y="446"/>
                  </a:lnTo>
                  <a:lnTo>
                    <a:pt x="121" y="567"/>
                  </a:lnTo>
                  <a:lnTo>
                    <a:pt x="202" y="648"/>
                  </a:lnTo>
                  <a:lnTo>
                    <a:pt x="485" y="648"/>
                  </a:lnTo>
                  <a:lnTo>
                    <a:pt x="566" y="567"/>
                  </a:lnTo>
                  <a:lnTo>
                    <a:pt x="647" y="446"/>
                  </a:lnTo>
                  <a:lnTo>
                    <a:pt x="687" y="324"/>
                  </a:lnTo>
                  <a:lnTo>
                    <a:pt x="647" y="203"/>
                  </a:lnTo>
                  <a:lnTo>
                    <a:pt x="566" y="82"/>
                  </a:lnTo>
                  <a:lnTo>
                    <a:pt x="485"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
            <p:cNvSpPr/>
            <p:nvPr/>
          </p:nvSpPr>
          <p:spPr>
            <a:xfrm>
              <a:off x="5630300" y="3415400"/>
              <a:ext cx="17200" cy="16175"/>
            </a:xfrm>
            <a:custGeom>
              <a:rect b="b" l="l" r="r" t="t"/>
              <a:pathLst>
                <a:path extrusionOk="0" h="647" w="688">
                  <a:moveTo>
                    <a:pt x="202" y="0"/>
                  </a:moveTo>
                  <a:lnTo>
                    <a:pt x="121" y="81"/>
                  </a:lnTo>
                  <a:lnTo>
                    <a:pt x="41" y="202"/>
                  </a:lnTo>
                  <a:lnTo>
                    <a:pt x="0" y="324"/>
                  </a:lnTo>
                  <a:lnTo>
                    <a:pt x="41" y="445"/>
                  </a:lnTo>
                  <a:lnTo>
                    <a:pt x="121" y="566"/>
                  </a:lnTo>
                  <a:lnTo>
                    <a:pt x="202" y="647"/>
                  </a:lnTo>
                  <a:lnTo>
                    <a:pt x="485" y="647"/>
                  </a:lnTo>
                  <a:lnTo>
                    <a:pt x="566" y="566"/>
                  </a:lnTo>
                  <a:lnTo>
                    <a:pt x="647" y="445"/>
                  </a:lnTo>
                  <a:lnTo>
                    <a:pt x="687" y="324"/>
                  </a:lnTo>
                  <a:lnTo>
                    <a:pt x="647" y="202"/>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
            <p:cNvSpPr/>
            <p:nvPr/>
          </p:nvSpPr>
          <p:spPr>
            <a:xfrm>
              <a:off x="5630300" y="3569025"/>
              <a:ext cx="17200" cy="16200"/>
            </a:xfrm>
            <a:custGeom>
              <a:rect b="b" l="l" r="r" t="t"/>
              <a:pathLst>
                <a:path extrusionOk="0" h="648" w="688">
                  <a:moveTo>
                    <a:pt x="202" y="0"/>
                  </a:moveTo>
                  <a:lnTo>
                    <a:pt x="121" y="81"/>
                  </a:lnTo>
                  <a:lnTo>
                    <a:pt x="41" y="202"/>
                  </a:lnTo>
                  <a:lnTo>
                    <a:pt x="0" y="324"/>
                  </a:lnTo>
                  <a:lnTo>
                    <a:pt x="41" y="445"/>
                  </a:lnTo>
                  <a:lnTo>
                    <a:pt x="121" y="566"/>
                  </a:lnTo>
                  <a:lnTo>
                    <a:pt x="202" y="647"/>
                  </a:lnTo>
                  <a:lnTo>
                    <a:pt x="485" y="647"/>
                  </a:lnTo>
                  <a:lnTo>
                    <a:pt x="566" y="566"/>
                  </a:lnTo>
                  <a:lnTo>
                    <a:pt x="647" y="445"/>
                  </a:lnTo>
                  <a:lnTo>
                    <a:pt x="687" y="324"/>
                  </a:lnTo>
                  <a:lnTo>
                    <a:pt x="647" y="202"/>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
            <p:cNvSpPr/>
            <p:nvPr/>
          </p:nvSpPr>
          <p:spPr>
            <a:xfrm>
              <a:off x="5630300" y="3722650"/>
              <a:ext cx="17200" cy="16200"/>
            </a:xfrm>
            <a:custGeom>
              <a:rect b="b" l="l" r="r" t="t"/>
              <a:pathLst>
                <a:path extrusionOk="0" h="648" w="688">
                  <a:moveTo>
                    <a:pt x="202" y="0"/>
                  </a:moveTo>
                  <a:lnTo>
                    <a:pt x="121" y="81"/>
                  </a:lnTo>
                  <a:lnTo>
                    <a:pt x="41" y="203"/>
                  </a:lnTo>
                  <a:lnTo>
                    <a:pt x="0" y="324"/>
                  </a:lnTo>
                  <a:lnTo>
                    <a:pt x="41" y="445"/>
                  </a:lnTo>
                  <a:lnTo>
                    <a:pt x="121" y="566"/>
                  </a:lnTo>
                  <a:lnTo>
                    <a:pt x="202" y="647"/>
                  </a:lnTo>
                  <a:lnTo>
                    <a:pt x="485" y="647"/>
                  </a:lnTo>
                  <a:lnTo>
                    <a:pt x="566" y="566"/>
                  </a:lnTo>
                  <a:lnTo>
                    <a:pt x="647" y="445"/>
                  </a:lnTo>
                  <a:lnTo>
                    <a:pt x="687" y="324"/>
                  </a:lnTo>
                  <a:lnTo>
                    <a:pt x="647" y="203"/>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
            <p:cNvSpPr/>
            <p:nvPr/>
          </p:nvSpPr>
          <p:spPr>
            <a:xfrm>
              <a:off x="5630300" y="3876275"/>
              <a:ext cx="17200" cy="16200"/>
            </a:xfrm>
            <a:custGeom>
              <a:rect b="b" l="l" r="r" t="t"/>
              <a:pathLst>
                <a:path extrusionOk="0" h="648" w="688">
                  <a:moveTo>
                    <a:pt x="202" y="1"/>
                  </a:moveTo>
                  <a:lnTo>
                    <a:pt x="121" y="81"/>
                  </a:lnTo>
                  <a:lnTo>
                    <a:pt x="41" y="203"/>
                  </a:lnTo>
                  <a:lnTo>
                    <a:pt x="0" y="324"/>
                  </a:lnTo>
                  <a:lnTo>
                    <a:pt x="41" y="445"/>
                  </a:lnTo>
                  <a:lnTo>
                    <a:pt x="121" y="567"/>
                  </a:lnTo>
                  <a:lnTo>
                    <a:pt x="202" y="647"/>
                  </a:lnTo>
                  <a:lnTo>
                    <a:pt x="485" y="647"/>
                  </a:lnTo>
                  <a:lnTo>
                    <a:pt x="566" y="567"/>
                  </a:lnTo>
                  <a:lnTo>
                    <a:pt x="647" y="445"/>
                  </a:lnTo>
                  <a:lnTo>
                    <a:pt x="687" y="324"/>
                  </a:lnTo>
                  <a:lnTo>
                    <a:pt x="647" y="203"/>
                  </a:lnTo>
                  <a:lnTo>
                    <a:pt x="566" y="81"/>
                  </a:lnTo>
                  <a:lnTo>
                    <a:pt x="48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
            <p:cNvSpPr/>
            <p:nvPr/>
          </p:nvSpPr>
          <p:spPr>
            <a:xfrm>
              <a:off x="5630300" y="4029900"/>
              <a:ext cx="17200" cy="16200"/>
            </a:xfrm>
            <a:custGeom>
              <a:rect b="b" l="l" r="r" t="t"/>
              <a:pathLst>
                <a:path extrusionOk="0" h="648" w="688">
                  <a:moveTo>
                    <a:pt x="202" y="1"/>
                  </a:moveTo>
                  <a:lnTo>
                    <a:pt x="121" y="82"/>
                  </a:lnTo>
                  <a:lnTo>
                    <a:pt x="41" y="203"/>
                  </a:lnTo>
                  <a:lnTo>
                    <a:pt x="0" y="324"/>
                  </a:lnTo>
                  <a:lnTo>
                    <a:pt x="41" y="446"/>
                  </a:lnTo>
                  <a:lnTo>
                    <a:pt x="121" y="567"/>
                  </a:lnTo>
                  <a:lnTo>
                    <a:pt x="202" y="648"/>
                  </a:lnTo>
                  <a:lnTo>
                    <a:pt x="485" y="648"/>
                  </a:lnTo>
                  <a:lnTo>
                    <a:pt x="566" y="567"/>
                  </a:lnTo>
                  <a:lnTo>
                    <a:pt x="647" y="446"/>
                  </a:lnTo>
                  <a:lnTo>
                    <a:pt x="687" y="324"/>
                  </a:lnTo>
                  <a:lnTo>
                    <a:pt x="647" y="203"/>
                  </a:lnTo>
                  <a:lnTo>
                    <a:pt x="566" y="82"/>
                  </a:lnTo>
                  <a:lnTo>
                    <a:pt x="48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
            <p:cNvSpPr/>
            <p:nvPr/>
          </p:nvSpPr>
          <p:spPr>
            <a:xfrm>
              <a:off x="5630300" y="4183525"/>
              <a:ext cx="17200" cy="16200"/>
            </a:xfrm>
            <a:custGeom>
              <a:rect b="b" l="l" r="r" t="t"/>
              <a:pathLst>
                <a:path extrusionOk="0" h="648" w="688">
                  <a:moveTo>
                    <a:pt x="202" y="1"/>
                  </a:moveTo>
                  <a:lnTo>
                    <a:pt x="121" y="82"/>
                  </a:lnTo>
                  <a:lnTo>
                    <a:pt x="41" y="203"/>
                  </a:lnTo>
                  <a:lnTo>
                    <a:pt x="0" y="324"/>
                  </a:lnTo>
                  <a:lnTo>
                    <a:pt x="41" y="446"/>
                  </a:lnTo>
                  <a:lnTo>
                    <a:pt x="121" y="567"/>
                  </a:lnTo>
                  <a:lnTo>
                    <a:pt x="202" y="648"/>
                  </a:lnTo>
                  <a:lnTo>
                    <a:pt x="485" y="648"/>
                  </a:lnTo>
                  <a:lnTo>
                    <a:pt x="566" y="567"/>
                  </a:lnTo>
                  <a:lnTo>
                    <a:pt x="647" y="446"/>
                  </a:lnTo>
                  <a:lnTo>
                    <a:pt x="687" y="324"/>
                  </a:lnTo>
                  <a:lnTo>
                    <a:pt x="647" y="203"/>
                  </a:lnTo>
                  <a:lnTo>
                    <a:pt x="566" y="82"/>
                  </a:lnTo>
                  <a:lnTo>
                    <a:pt x="48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
            <p:cNvSpPr/>
            <p:nvPr/>
          </p:nvSpPr>
          <p:spPr>
            <a:xfrm>
              <a:off x="5630300" y="4337175"/>
              <a:ext cx="17200" cy="16175"/>
            </a:xfrm>
            <a:custGeom>
              <a:rect b="b" l="l" r="r" t="t"/>
              <a:pathLst>
                <a:path extrusionOk="0" h="647" w="688">
                  <a:moveTo>
                    <a:pt x="202" y="0"/>
                  </a:moveTo>
                  <a:lnTo>
                    <a:pt x="121" y="81"/>
                  </a:lnTo>
                  <a:lnTo>
                    <a:pt x="41" y="202"/>
                  </a:lnTo>
                  <a:lnTo>
                    <a:pt x="0" y="324"/>
                  </a:lnTo>
                  <a:lnTo>
                    <a:pt x="41" y="445"/>
                  </a:lnTo>
                  <a:lnTo>
                    <a:pt x="121" y="566"/>
                  </a:lnTo>
                  <a:lnTo>
                    <a:pt x="202" y="607"/>
                  </a:lnTo>
                  <a:lnTo>
                    <a:pt x="364" y="647"/>
                  </a:lnTo>
                  <a:lnTo>
                    <a:pt x="485" y="607"/>
                  </a:lnTo>
                  <a:lnTo>
                    <a:pt x="566" y="566"/>
                  </a:lnTo>
                  <a:lnTo>
                    <a:pt x="647" y="445"/>
                  </a:lnTo>
                  <a:lnTo>
                    <a:pt x="687" y="324"/>
                  </a:lnTo>
                  <a:lnTo>
                    <a:pt x="647" y="202"/>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
            <p:cNvSpPr/>
            <p:nvPr/>
          </p:nvSpPr>
          <p:spPr>
            <a:xfrm>
              <a:off x="5630300" y="4490800"/>
              <a:ext cx="17200" cy="16200"/>
            </a:xfrm>
            <a:custGeom>
              <a:rect b="b" l="l" r="r" t="t"/>
              <a:pathLst>
                <a:path extrusionOk="0" h="648" w="688">
                  <a:moveTo>
                    <a:pt x="202" y="0"/>
                  </a:moveTo>
                  <a:lnTo>
                    <a:pt x="121" y="81"/>
                  </a:lnTo>
                  <a:lnTo>
                    <a:pt x="41" y="202"/>
                  </a:lnTo>
                  <a:lnTo>
                    <a:pt x="0" y="324"/>
                  </a:lnTo>
                  <a:lnTo>
                    <a:pt x="41" y="445"/>
                  </a:lnTo>
                  <a:lnTo>
                    <a:pt x="121" y="566"/>
                  </a:lnTo>
                  <a:lnTo>
                    <a:pt x="202" y="607"/>
                  </a:lnTo>
                  <a:lnTo>
                    <a:pt x="364" y="647"/>
                  </a:lnTo>
                  <a:lnTo>
                    <a:pt x="485" y="607"/>
                  </a:lnTo>
                  <a:lnTo>
                    <a:pt x="566" y="566"/>
                  </a:lnTo>
                  <a:lnTo>
                    <a:pt x="647" y="445"/>
                  </a:lnTo>
                  <a:lnTo>
                    <a:pt x="687" y="324"/>
                  </a:lnTo>
                  <a:lnTo>
                    <a:pt x="647" y="202"/>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
            <p:cNvSpPr/>
            <p:nvPr/>
          </p:nvSpPr>
          <p:spPr>
            <a:xfrm>
              <a:off x="5630300" y="4644425"/>
              <a:ext cx="17200" cy="16200"/>
            </a:xfrm>
            <a:custGeom>
              <a:rect b="b" l="l" r="r" t="t"/>
              <a:pathLst>
                <a:path extrusionOk="0" h="648" w="688">
                  <a:moveTo>
                    <a:pt x="202" y="0"/>
                  </a:moveTo>
                  <a:lnTo>
                    <a:pt x="121" y="81"/>
                  </a:lnTo>
                  <a:lnTo>
                    <a:pt x="41" y="203"/>
                  </a:lnTo>
                  <a:lnTo>
                    <a:pt x="0" y="324"/>
                  </a:lnTo>
                  <a:lnTo>
                    <a:pt x="41" y="445"/>
                  </a:lnTo>
                  <a:lnTo>
                    <a:pt x="121" y="566"/>
                  </a:lnTo>
                  <a:lnTo>
                    <a:pt x="202" y="607"/>
                  </a:lnTo>
                  <a:lnTo>
                    <a:pt x="364" y="647"/>
                  </a:lnTo>
                  <a:lnTo>
                    <a:pt x="485" y="607"/>
                  </a:lnTo>
                  <a:lnTo>
                    <a:pt x="566" y="566"/>
                  </a:lnTo>
                  <a:lnTo>
                    <a:pt x="647" y="445"/>
                  </a:lnTo>
                  <a:lnTo>
                    <a:pt x="687" y="324"/>
                  </a:lnTo>
                  <a:lnTo>
                    <a:pt x="647" y="203"/>
                  </a:lnTo>
                  <a:lnTo>
                    <a:pt x="56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
            <p:cNvSpPr/>
            <p:nvPr/>
          </p:nvSpPr>
          <p:spPr>
            <a:xfrm>
              <a:off x="5499900" y="2800875"/>
              <a:ext cx="16200" cy="17200"/>
            </a:xfrm>
            <a:custGeom>
              <a:rect b="b" l="l" r="r" t="t"/>
              <a:pathLst>
                <a:path extrusionOk="0" h="688" w="648">
                  <a:moveTo>
                    <a:pt x="324" y="0"/>
                  </a:moveTo>
                  <a:lnTo>
                    <a:pt x="203" y="41"/>
                  </a:lnTo>
                  <a:lnTo>
                    <a:pt x="82" y="81"/>
                  </a:lnTo>
                  <a:lnTo>
                    <a:pt x="41" y="203"/>
                  </a:lnTo>
                  <a:lnTo>
                    <a:pt x="1" y="324"/>
                  </a:lnTo>
                  <a:lnTo>
                    <a:pt x="41" y="445"/>
                  </a:lnTo>
                  <a:lnTo>
                    <a:pt x="82" y="566"/>
                  </a:lnTo>
                  <a:lnTo>
                    <a:pt x="203" y="647"/>
                  </a:lnTo>
                  <a:lnTo>
                    <a:pt x="324" y="688"/>
                  </a:lnTo>
                  <a:lnTo>
                    <a:pt x="445" y="647"/>
                  </a:lnTo>
                  <a:lnTo>
                    <a:pt x="567" y="566"/>
                  </a:lnTo>
                  <a:lnTo>
                    <a:pt x="648" y="445"/>
                  </a:lnTo>
                  <a:lnTo>
                    <a:pt x="648" y="324"/>
                  </a:lnTo>
                  <a:lnTo>
                    <a:pt x="648" y="203"/>
                  </a:lnTo>
                  <a:lnTo>
                    <a:pt x="567" y="81"/>
                  </a:lnTo>
                  <a:lnTo>
                    <a:pt x="445" y="41"/>
                  </a:lnTo>
                  <a:lnTo>
                    <a:pt x="32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
            <p:cNvSpPr/>
            <p:nvPr/>
          </p:nvSpPr>
          <p:spPr>
            <a:xfrm>
              <a:off x="5499900" y="2954500"/>
              <a:ext cx="16200" cy="16200"/>
            </a:xfrm>
            <a:custGeom>
              <a:rect b="b" l="l" r="r" t="t"/>
              <a:pathLst>
                <a:path extrusionOk="0" h="648" w="648">
                  <a:moveTo>
                    <a:pt x="324" y="1"/>
                  </a:moveTo>
                  <a:lnTo>
                    <a:pt x="203" y="41"/>
                  </a:lnTo>
                  <a:lnTo>
                    <a:pt x="82" y="82"/>
                  </a:lnTo>
                  <a:lnTo>
                    <a:pt x="41" y="203"/>
                  </a:lnTo>
                  <a:lnTo>
                    <a:pt x="1" y="324"/>
                  </a:lnTo>
                  <a:lnTo>
                    <a:pt x="41" y="445"/>
                  </a:lnTo>
                  <a:lnTo>
                    <a:pt x="82" y="567"/>
                  </a:lnTo>
                  <a:lnTo>
                    <a:pt x="203" y="648"/>
                  </a:lnTo>
                  <a:lnTo>
                    <a:pt x="445" y="648"/>
                  </a:lnTo>
                  <a:lnTo>
                    <a:pt x="567" y="567"/>
                  </a:lnTo>
                  <a:lnTo>
                    <a:pt x="648" y="445"/>
                  </a:lnTo>
                  <a:lnTo>
                    <a:pt x="648" y="324"/>
                  </a:lnTo>
                  <a:lnTo>
                    <a:pt x="648" y="203"/>
                  </a:lnTo>
                  <a:lnTo>
                    <a:pt x="567" y="82"/>
                  </a:lnTo>
                  <a:lnTo>
                    <a:pt x="445"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
            <p:cNvSpPr/>
            <p:nvPr/>
          </p:nvSpPr>
          <p:spPr>
            <a:xfrm>
              <a:off x="5499900" y="3108125"/>
              <a:ext cx="16200" cy="16200"/>
            </a:xfrm>
            <a:custGeom>
              <a:rect b="b" l="l" r="r" t="t"/>
              <a:pathLst>
                <a:path extrusionOk="0" h="648" w="648">
                  <a:moveTo>
                    <a:pt x="324" y="1"/>
                  </a:moveTo>
                  <a:lnTo>
                    <a:pt x="203" y="41"/>
                  </a:lnTo>
                  <a:lnTo>
                    <a:pt x="82" y="82"/>
                  </a:lnTo>
                  <a:lnTo>
                    <a:pt x="41" y="203"/>
                  </a:lnTo>
                  <a:lnTo>
                    <a:pt x="1" y="324"/>
                  </a:lnTo>
                  <a:lnTo>
                    <a:pt x="41" y="446"/>
                  </a:lnTo>
                  <a:lnTo>
                    <a:pt x="82" y="567"/>
                  </a:lnTo>
                  <a:lnTo>
                    <a:pt x="203" y="648"/>
                  </a:lnTo>
                  <a:lnTo>
                    <a:pt x="445" y="648"/>
                  </a:lnTo>
                  <a:lnTo>
                    <a:pt x="567" y="567"/>
                  </a:lnTo>
                  <a:lnTo>
                    <a:pt x="648" y="446"/>
                  </a:lnTo>
                  <a:lnTo>
                    <a:pt x="648" y="324"/>
                  </a:lnTo>
                  <a:lnTo>
                    <a:pt x="648" y="203"/>
                  </a:lnTo>
                  <a:lnTo>
                    <a:pt x="567" y="82"/>
                  </a:lnTo>
                  <a:lnTo>
                    <a:pt x="445"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
            <p:cNvSpPr/>
            <p:nvPr/>
          </p:nvSpPr>
          <p:spPr>
            <a:xfrm>
              <a:off x="5499900" y="3261750"/>
              <a:ext cx="16200" cy="16200"/>
            </a:xfrm>
            <a:custGeom>
              <a:rect b="b" l="l" r="r" t="t"/>
              <a:pathLst>
                <a:path extrusionOk="0" h="648" w="648">
                  <a:moveTo>
                    <a:pt x="324" y="1"/>
                  </a:moveTo>
                  <a:lnTo>
                    <a:pt x="203" y="41"/>
                  </a:lnTo>
                  <a:lnTo>
                    <a:pt x="82" y="82"/>
                  </a:lnTo>
                  <a:lnTo>
                    <a:pt x="41" y="203"/>
                  </a:lnTo>
                  <a:lnTo>
                    <a:pt x="1" y="324"/>
                  </a:lnTo>
                  <a:lnTo>
                    <a:pt x="41" y="446"/>
                  </a:lnTo>
                  <a:lnTo>
                    <a:pt x="82" y="567"/>
                  </a:lnTo>
                  <a:lnTo>
                    <a:pt x="203" y="648"/>
                  </a:lnTo>
                  <a:lnTo>
                    <a:pt x="445" y="648"/>
                  </a:lnTo>
                  <a:lnTo>
                    <a:pt x="567" y="567"/>
                  </a:lnTo>
                  <a:lnTo>
                    <a:pt x="648" y="446"/>
                  </a:lnTo>
                  <a:lnTo>
                    <a:pt x="648" y="324"/>
                  </a:lnTo>
                  <a:lnTo>
                    <a:pt x="648" y="203"/>
                  </a:lnTo>
                  <a:lnTo>
                    <a:pt x="567" y="82"/>
                  </a:lnTo>
                  <a:lnTo>
                    <a:pt x="445" y="41"/>
                  </a:lnTo>
                  <a:lnTo>
                    <a:pt x="3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
            <p:cNvSpPr/>
            <p:nvPr/>
          </p:nvSpPr>
          <p:spPr>
            <a:xfrm>
              <a:off x="5499900" y="3415400"/>
              <a:ext cx="16200" cy="16175"/>
            </a:xfrm>
            <a:custGeom>
              <a:rect b="b" l="l" r="r" t="t"/>
              <a:pathLst>
                <a:path extrusionOk="0" h="647" w="648">
                  <a:moveTo>
                    <a:pt x="203" y="0"/>
                  </a:moveTo>
                  <a:lnTo>
                    <a:pt x="82" y="81"/>
                  </a:lnTo>
                  <a:lnTo>
                    <a:pt x="41" y="202"/>
                  </a:lnTo>
                  <a:lnTo>
                    <a:pt x="1" y="324"/>
                  </a:lnTo>
                  <a:lnTo>
                    <a:pt x="41" y="445"/>
                  </a:lnTo>
                  <a:lnTo>
                    <a:pt x="82" y="566"/>
                  </a:lnTo>
                  <a:lnTo>
                    <a:pt x="203" y="647"/>
                  </a:lnTo>
                  <a:lnTo>
                    <a:pt x="445" y="64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
            <p:cNvSpPr/>
            <p:nvPr/>
          </p:nvSpPr>
          <p:spPr>
            <a:xfrm>
              <a:off x="5499900" y="3569025"/>
              <a:ext cx="16200" cy="16200"/>
            </a:xfrm>
            <a:custGeom>
              <a:rect b="b" l="l" r="r" t="t"/>
              <a:pathLst>
                <a:path extrusionOk="0" h="648" w="648">
                  <a:moveTo>
                    <a:pt x="203" y="0"/>
                  </a:moveTo>
                  <a:lnTo>
                    <a:pt x="82" y="81"/>
                  </a:lnTo>
                  <a:lnTo>
                    <a:pt x="41" y="202"/>
                  </a:lnTo>
                  <a:lnTo>
                    <a:pt x="1" y="324"/>
                  </a:lnTo>
                  <a:lnTo>
                    <a:pt x="41" y="445"/>
                  </a:lnTo>
                  <a:lnTo>
                    <a:pt x="82" y="566"/>
                  </a:lnTo>
                  <a:lnTo>
                    <a:pt x="203" y="647"/>
                  </a:lnTo>
                  <a:lnTo>
                    <a:pt x="445" y="64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
            <p:cNvSpPr/>
            <p:nvPr/>
          </p:nvSpPr>
          <p:spPr>
            <a:xfrm>
              <a:off x="5499900" y="3722650"/>
              <a:ext cx="16200" cy="16200"/>
            </a:xfrm>
            <a:custGeom>
              <a:rect b="b" l="l" r="r" t="t"/>
              <a:pathLst>
                <a:path extrusionOk="0" h="648" w="648">
                  <a:moveTo>
                    <a:pt x="203" y="0"/>
                  </a:moveTo>
                  <a:lnTo>
                    <a:pt x="82" y="81"/>
                  </a:lnTo>
                  <a:lnTo>
                    <a:pt x="41" y="203"/>
                  </a:lnTo>
                  <a:lnTo>
                    <a:pt x="1" y="324"/>
                  </a:lnTo>
                  <a:lnTo>
                    <a:pt x="41" y="445"/>
                  </a:lnTo>
                  <a:lnTo>
                    <a:pt x="82" y="566"/>
                  </a:lnTo>
                  <a:lnTo>
                    <a:pt x="203" y="647"/>
                  </a:lnTo>
                  <a:lnTo>
                    <a:pt x="445" y="647"/>
                  </a:lnTo>
                  <a:lnTo>
                    <a:pt x="567" y="566"/>
                  </a:lnTo>
                  <a:lnTo>
                    <a:pt x="648" y="445"/>
                  </a:lnTo>
                  <a:lnTo>
                    <a:pt x="648" y="324"/>
                  </a:lnTo>
                  <a:lnTo>
                    <a:pt x="648" y="203"/>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
            <p:cNvSpPr/>
            <p:nvPr/>
          </p:nvSpPr>
          <p:spPr>
            <a:xfrm>
              <a:off x="5499900" y="3876275"/>
              <a:ext cx="16200" cy="16200"/>
            </a:xfrm>
            <a:custGeom>
              <a:rect b="b" l="l" r="r" t="t"/>
              <a:pathLst>
                <a:path extrusionOk="0" h="648" w="648">
                  <a:moveTo>
                    <a:pt x="203" y="1"/>
                  </a:moveTo>
                  <a:lnTo>
                    <a:pt x="82" y="81"/>
                  </a:lnTo>
                  <a:lnTo>
                    <a:pt x="41" y="203"/>
                  </a:lnTo>
                  <a:lnTo>
                    <a:pt x="1" y="324"/>
                  </a:lnTo>
                  <a:lnTo>
                    <a:pt x="41" y="445"/>
                  </a:lnTo>
                  <a:lnTo>
                    <a:pt x="82" y="567"/>
                  </a:lnTo>
                  <a:lnTo>
                    <a:pt x="203" y="647"/>
                  </a:lnTo>
                  <a:lnTo>
                    <a:pt x="445" y="647"/>
                  </a:lnTo>
                  <a:lnTo>
                    <a:pt x="567" y="567"/>
                  </a:lnTo>
                  <a:lnTo>
                    <a:pt x="648" y="445"/>
                  </a:lnTo>
                  <a:lnTo>
                    <a:pt x="648" y="324"/>
                  </a:lnTo>
                  <a:lnTo>
                    <a:pt x="648" y="203"/>
                  </a:lnTo>
                  <a:lnTo>
                    <a:pt x="567" y="81"/>
                  </a:lnTo>
                  <a:lnTo>
                    <a:pt x="44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
            <p:cNvSpPr/>
            <p:nvPr/>
          </p:nvSpPr>
          <p:spPr>
            <a:xfrm>
              <a:off x="5499900" y="4029900"/>
              <a:ext cx="16200" cy="16200"/>
            </a:xfrm>
            <a:custGeom>
              <a:rect b="b" l="l" r="r" t="t"/>
              <a:pathLst>
                <a:path extrusionOk="0" h="648" w="648">
                  <a:moveTo>
                    <a:pt x="203" y="1"/>
                  </a:moveTo>
                  <a:lnTo>
                    <a:pt x="82" y="82"/>
                  </a:lnTo>
                  <a:lnTo>
                    <a:pt x="41" y="203"/>
                  </a:lnTo>
                  <a:lnTo>
                    <a:pt x="1" y="324"/>
                  </a:lnTo>
                  <a:lnTo>
                    <a:pt x="41" y="446"/>
                  </a:lnTo>
                  <a:lnTo>
                    <a:pt x="82" y="567"/>
                  </a:lnTo>
                  <a:lnTo>
                    <a:pt x="203" y="648"/>
                  </a:lnTo>
                  <a:lnTo>
                    <a:pt x="445" y="648"/>
                  </a:lnTo>
                  <a:lnTo>
                    <a:pt x="567" y="567"/>
                  </a:lnTo>
                  <a:lnTo>
                    <a:pt x="648" y="446"/>
                  </a:lnTo>
                  <a:lnTo>
                    <a:pt x="648" y="324"/>
                  </a:lnTo>
                  <a:lnTo>
                    <a:pt x="648" y="203"/>
                  </a:lnTo>
                  <a:lnTo>
                    <a:pt x="567" y="82"/>
                  </a:lnTo>
                  <a:lnTo>
                    <a:pt x="44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
            <p:cNvSpPr/>
            <p:nvPr/>
          </p:nvSpPr>
          <p:spPr>
            <a:xfrm>
              <a:off x="5499900" y="4183525"/>
              <a:ext cx="16200" cy="16200"/>
            </a:xfrm>
            <a:custGeom>
              <a:rect b="b" l="l" r="r" t="t"/>
              <a:pathLst>
                <a:path extrusionOk="0" h="648" w="648">
                  <a:moveTo>
                    <a:pt x="203" y="1"/>
                  </a:moveTo>
                  <a:lnTo>
                    <a:pt x="82" y="82"/>
                  </a:lnTo>
                  <a:lnTo>
                    <a:pt x="41" y="203"/>
                  </a:lnTo>
                  <a:lnTo>
                    <a:pt x="1" y="324"/>
                  </a:lnTo>
                  <a:lnTo>
                    <a:pt x="41" y="446"/>
                  </a:lnTo>
                  <a:lnTo>
                    <a:pt x="82" y="567"/>
                  </a:lnTo>
                  <a:lnTo>
                    <a:pt x="203" y="648"/>
                  </a:lnTo>
                  <a:lnTo>
                    <a:pt x="445" y="648"/>
                  </a:lnTo>
                  <a:lnTo>
                    <a:pt x="567" y="567"/>
                  </a:lnTo>
                  <a:lnTo>
                    <a:pt x="648" y="446"/>
                  </a:lnTo>
                  <a:lnTo>
                    <a:pt x="648" y="324"/>
                  </a:lnTo>
                  <a:lnTo>
                    <a:pt x="648" y="203"/>
                  </a:lnTo>
                  <a:lnTo>
                    <a:pt x="567" y="82"/>
                  </a:lnTo>
                  <a:lnTo>
                    <a:pt x="44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
            <p:cNvSpPr/>
            <p:nvPr/>
          </p:nvSpPr>
          <p:spPr>
            <a:xfrm>
              <a:off x="5499900" y="4337175"/>
              <a:ext cx="16200" cy="16175"/>
            </a:xfrm>
            <a:custGeom>
              <a:rect b="b" l="l" r="r" t="t"/>
              <a:pathLst>
                <a:path extrusionOk="0" h="647" w="648">
                  <a:moveTo>
                    <a:pt x="203" y="0"/>
                  </a:moveTo>
                  <a:lnTo>
                    <a:pt x="82" y="81"/>
                  </a:lnTo>
                  <a:lnTo>
                    <a:pt x="41" y="202"/>
                  </a:lnTo>
                  <a:lnTo>
                    <a:pt x="1" y="324"/>
                  </a:lnTo>
                  <a:lnTo>
                    <a:pt x="41" y="445"/>
                  </a:lnTo>
                  <a:lnTo>
                    <a:pt x="82" y="566"/>
                  </a:lnTo>
                  <a:lnTo>
                    <a:pt x="203" y="607"/>
                  </a:lnTo>
                  <a:lnTo>
                    <a:pt x="324" y="647"/>
                  </a:lnTo>
                  <a:lnTo>
                    <a:pt x="445" y="60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
            <p:cNvSpPr/>
            <p:nvPr/>
          </p:nvSpPr>
          <p:spPr>
            <a:xfrm>
              <a:off x="5499900" y="4490800"/>
              <a:ext cx="16200" cy="16200"/>
            </a:xfrm>
            <a:custGeom>
              <a:rect b="b" l="l" r="r" t="t"/>
              <a:pathLst>
                <a:path extrusionOk="0" h="648" w="648">
                  <a:moveTo>
                    <a:pt x="203" y="0"/>
                  </a:moveTo>
                  <a:lnTo>
                    <a:pt x="82" y="81"/>
                  </a:lnTo>
                  <a:lnTo>
                    <a:pt x="41" y="202"/>
                  </a:lnTo>
                  <a:lnTo>
                    <a:pt x="1" y="324"/>
                  </a:lnTo>
                  <a:lnTo>
                    <a:pt x="41" y="445"/>
                  </a:lnTo>
                  <a:lnTo>
                    <a:pt x="82" y="566"/>
                  </a:lnTo>
                  <a:lnTo>
                    <a:pt x="203" y="607"/>
                  </a:lnTo>
                  <a:lnTo>
                    <a:pt x="324" y="647"/>
                  </a:lnTo>
                  <a:lnTo>
                    <a:pt x="445" y="60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
            <p:cNvSpPr/>
            <p:nvPr/>
          </p:nvSpPr>
          <p:spPr>
            <a:xfrm>
              <a:off x="5499900" y="4644425"/>
              <a:ext cx="16200" cy="16200"/>
            </a:xfrm>
            <a:custGeom>
              <a:rect b="b" l="l" r="r" t="t"/>
              <a:pathLst>
                <a:path extrusionOk="0" h="648" w="648">
                  <a:moveTo>
                    <a:pt x="203" y="0"/>
                  </a:moveTo>
                  <a:lnTo>
                    <a:pt x="82" y="81"/>
                  </a:lnTo>
                  <a:lnTo>
                    <a:pt x="41" y="203"/>
                  </a:lnTo>
                  <a:lnTo>
                    <a:pt x="1" y="324"/>
                  </a:lnTo>
                  <a:lnTo>
                    <a:pt x="41" y="445"/>
                  </a:lnTo>
                  <a:lnTo>
                    <a:pt x="82" y="566"/>
                  </a:lnTo>
                  <a:lnTo>
                    <a:pt x="203" y="607"/>
                  </a:lnTo>
                  <a:lnTo>
                    <a:pt x="324" y="647"/>
                  </a:lnTo>
                  <a:lnTo>
                    <a:pt x="445" y="607"/>
                  </a:lnTo>
                  <a:lnTo>
                    <a:pt x="567" y="566"/>
                  </a:lnTo>
                  <a:lnTo>
                    <a:pt x="648" y="445"/>
                  </a:lnTo>
                  <a:lnTo>
                    <a:pt x="648" y="324"/>
                  </a:lnTo>
                  <a:lnTo>
                    <a:pt x="648" y="203"/>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
            <p:cNvSpPr/>
            <p:nvPr/>
          </p:nvSpPr>
          <p:spPr>
            <a:xfrm>
              <a:off x="5368525" y="4490800"/>
              <a:ext cx="17200" cy="16200"/>
            </a:xfrm>
            <a:custGeom>
              <a:rect b="b" l="l" r="r" t="t"/>
              <a:pathLst>
                <a:path extrusionOk="0" h="648" w="688">
                  <a:moveTo>
                    <a:pt x="202" y="0"/>
                  </a:moveTo>
                  <a:lnTo>
                    <a:pt x="121" y="81"/>
                  </a:lnTo>
                  <a:lnTo>
                    <a:pt x="40" y="202"/>
                  </a:lnTo>
                  <a:lnTo>
                    <a:pt x="0" y="324"/>
                  </a:lnTo>
                  <a:lnTo>
                    <a:pt x="40" y="445"/>
                  </a:lnTo>
                  <a:lnTo>
                    <a:pt x="121" y="566"/>
                  </a:lnTo>
                  <a:lnTo>
                    <a:pt x="202" y="607"/>
                  </a:lnTo>
                  <a:lnTo>
                    <a:pt x="364" y="647"/>
                  </a:lnTo>
                  <a:lnTo>
                    <a:pt x="485" y="607"/>
                  </a:lnTo>
                  <a:lnTo>
                    <a:pt x="606" y="566"/>
                  </a:lnTo>
                  <a:lnTo>
                    <a:pt x="647" y="445"/>
                  </a:lnTo>
                  <a:lnTo>
                    <a:pt x="687" y="324"/>
                  </a:lnTo>
                  <a:lnTo>
                    <a:pt x="647" y="202"/>
                  </a:lnTo>
                  <a:lnTo>
                    <a:pt x="60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
            <p:cNvSpPr/>
            <p:nvPr/>
          </p:nvSpPr>
          <p:spPr>
            <a:xfrm>
              <a:off x="5368525" y="4644425"/>
              <a:ext cx="17200" cy="16200"/>
            </a:xfrm>
            <a:custGeom>
              <a:rect b="b" l="l" r="r" t="t"/>
              <a:pathLst>
                <a:path extrusionOk="0" h="648" w="688">
                  <a:moveTo>
                    <a:pt x="202" y="0"/>
                  </a:moveTo>
                  <a:lnTo>
                    <a:pt x="121" y="81"/>
                  </a:lnTo>
                  <a:lnTo>
                    <a:pt x="40" y="203"/>
                  </a:lnTo>
                  <a:lnTo>
                    <a:pt x="0" y="324"/>
                  </a:lnTo>
                  <a:lnTo>
                    <a:pt x="40" y="445"/>
                  </a:lnTo>
                  <a:lnTo>
                    <a:pt x="121" y="566"/>
                  </a:lnTo>
                  <a:lnTo>
                    <a:pt x="202" y="607"/>
                  </a:lnTo>
                  <a:lnTo>
                    <a:pt x="364" y="647"/>
                  </a:lnTo>
                  <a:lnTo>
                    <a:pt x="485" y="607"/>
                  </a:lnTo>
                  <a:lnTo>
                    <a:pt x="606" y="566"/>
                  </a:lnTo>
                  <a:lnTo>
                    <a:pt x="647" y="445"/>
                  </a:lnTo>
                  <a:lnTo>
                    <a:pt x="687" y="324"/>
                  </a:lnTo>
                  <a:lnTo>
                    <a:pt x="647" y="203"/>
                  </a:lnTo>
                  <a:lnTo>
                    <a:pt x="606" y="81"/>
                  </a:lnTo>
                  <a:lnTo>
                    <a:pt x="48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
            <p:cNvSpPr/>
            <p:nvPr/>
          </p:nvSpPr>
          <p:spPr>
            <a:xfrm>
              <a:off x="5238125" y="4490800"/>
              <a:ext cx="16200" cy="16200"/>
            </a:xfrm>
            <a:custGeom>
              <a:rect b="b" l="l" r="r" t="t"/>
              <a:pathLst>
                <a:path extrusionOk="0" h="648" w="648">
                  <a:moveTo>
                    <a:pt x="203" y="0"/>
                  </a:moveTo>
                  <a:lnTo>
                    <a:pt x="82" y="81"/>
                  </a:lnTo>
                  <a:lnTo>
                    <a:pt x="41" y="202"/>
                  </a:lnTo>
                  <a:lnTo>
                    <a:pt x="1" y="324"/>
                  </a:lnTo>
                  <a:lnTo>
                    <a:pt x="41" y="445"/>
                  </a:lnTo>
                  <a:lnTo>
                    <a:pt x="82" y="566"/>
                  </a:lnTo>
                  <a:lnTo>
                    <a:pt x="203" y="607"/>
                  </a:lnTo>
                  <a:lnTo>
                    <a:pt x="324" y="647"/>
                  </a:lnTo>
                  <a:lnTo>
                    <a:pt x="445" y="607"/>
                  </a:lnTo>
                  <a:lnTo>
                    <a:pt x="567" y="566"/>
                  </a:lnTo>
                  <a:lnTo>
                    <a:pt x="648" y="445"/>
                  </a:lnTo>
                  <a:lnTo>
                    <a:pt x="648" y="324"/>
                  </a:lnTo>
                  <a:lnTo>
                    <a:pt x="648" y="202"/>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
            <p:cNvSpPr/>
            <p:nvPr/>
          </p:nvSpPr>
          <p:spPr>
            <a:xfrm>
              <a:off x="5238125" y="4644425"/>
              <a:ext cx="16200" cy="16200"/>
            </a:xfrm>
            <a:custGeom>
              <a:rect b="b" l="l" r="r" t="t"/>
              <a:pathLst>
                <a:path extrusionOk="0" h="648" w="648">
                  <a:moveTo>
                    <a:pt x="203" y="0"/>
                  </a:moveTo>
                  <a:lnTo>
                    <a:pt x="82" y="81"/>
                  </a:lnTo>
                  <a:lnTo>
                    <a:pt x="41" y="203"/>
                  </a:lnTo>
                  <a:lnTo>
                    <a:pt x="1" y="324"/>
                  </a:lnTo>
                  <a:lnTo>
                    <a:pt x="41" y="445"/>
                  </a:lnTo>
                  <a:lnTo>
                    <a:pt x="82" y="566"/>
                  </a:lnTo>
                  <a:lnTo>
                    <a:pt x="203" y="607"/>
                  </a:lnTo>
                  <a:lnTo>
                    <a:pt x="324" y="647"/>
                  </a:lnTo>
                  <a:lnTo>
                    <a:pt x="445" y="607"/>
                  </a:lnTo>
                  <a:lnTo>
                    <a:pt x="567" y="566"/>
                  </a:lnTo>
                  <a:lnTo>
                    <a:pt x="648" y="445"/>
                  </a:lnTo>
                  <a:lnTo>
                    <a:pt x="648" y="324"/>
                  </a:lnTo>
                  <a:lnTo>
                    <a:pt x="648" y="203"/>
                  </a:lnTo>
                  <a:lnTo>
                    <a:pt x="567" y="81"/>
                  </a:lnTo>
                  <a:lnTo>
                    <a:pt x="44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
            <p:cNvSpPr/>
            <p:nvPr/>
          </p:nvSpPr>
          <p:spPr>
            <a:xfrm>
              <a:off x="4452800" y="4490800"/>
              <a:ext cx="17200" cy="16200"/>
            </a:xfrm>
            <a:custGeom>
              <a:rect b="b" l="l" r="r" t="t"/>
              <a:pathLst>
                <a:path extrusionOk="0" h="648" w="688">
                  <a:moveTo>
                    <a:pt x="203" y="0"/>
                  </a:moveTo>
                  <a:lnTo>
                    <a:pt x="82" y="81"/>
                  </a:lnTo>
                  <a:lnTo>
                    <a:pt x="41" y="202"/>
                  </a:lnTo>
                  <a:lnTo>
                    <a:pt x="1" y="324"/>
                  </a:lnTo>
                  <a:lnTo>
                    <a:pt x="41" y="445"/>
                  </a:lnTo>
                  <a:lnTo>
                    <a:pt x="82" y="566"/>
                  </a:lnTo>
                  <a:lnTo>
                    <a:pt x="203" y="607"/>
                  </a:lnTo>
                  <a:lnTo>
                    <a:pt x="324" y="647"/>
                  </a:lnTo>
                  <a:lnTo>
                    <a:pt x="486" y="607"/>
                  </a:lnTo>
                  <a:lnTo>
                    <a:pt x="567" y="566"/>
                  </a:lnTo>
                  <a:lnTo>
                    <a:pt x="648" y="445"/>
                  </a:lnTo>
                  <a:lnTo>
                    <a:pt x="688" y="324"/>
                  </a:lnTo>
                  <a:lnTo>
                    <a:pt x="648" y="202"/>
                  </a:lnTo>
                  <a:lnTo>
                    <a:pt x="56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
            <p:cNvSpPr/>
            <p:nvPr/>
          </p:nvSpPr>
          <p:spPr>
            <a:xfrm>
              <a:off x="4452800" y="4644425"/>
              <a:ext cx="17200" cy="16200"/>
            </a:xfrm>
            <a:custGeom>
              <a:rect b="b" l="l" r="r" t="t"/>
              <a:pathLst>
                <a:path extrusionOk="0" h="648" w="688">
                  <a:moveTo>
                    <a:pt x="203" y="0"/>
                  </a:moveTo>
                  <a:lnTo>
                    <a:pt x="82" y="81"/>
                  </a:lnTo>
                  <a:lnTo>
                    <a:pt x="41" y="203"/>
                  </a:lnTo>
                  <a:lnTo>
                    <a:pt x="1" y="324"/>
                  </a:lnTo>
                  <a:lnTo>
                    <a:pt x="41" y="445"/>
                  </a:lnTo>
                  <a:lnTo>
                    <a:pt x="82" y="566"/>
                  </a:lnTo>
                  <a:lnTo>
                    <a:pt x="203" y="607"/>
                  </a:lnTo>
                  <a:lnTo>
                    <a:pt x="324" y="647"/>
                  </a:lnTo>
                  <a:lnTo>
                    <a:pt x="486" y="607"/>
                  </a:lnTo>
                  <a:lnTo>
                    <a:pt x="567" y="566"/>
                  </a:lnTo>
                  <a:lnTo>
                    <a:pt x="648" y="445"/>
                  </a:lnTo>
                  <a:lnTo>
                    <a:pt x="688" y="324"/>
                  </a:lnTo>
                  <a:lnTo>
                    <a:pt x="648" y="203"/>
                  </a:lnTo>
                  <a:lnTo>
                    <a:pt x="567" y="81"/>
                  </a:lnTo>
                  <a:lnTo>
                    <a:pt x="4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 name="Google Shape;400;p4"/>
          <p:cNvGrpSpPr/>
          <p:nvPr/>
        </p:nvGrpSpPr>
        <p:grpSpPr>
          <a:xfrm>
            <a:off x="8390773" y="4426147"/>
            <a:ext cx="1239112" cy="1239004"/>
            <a:chOff x="4516475" y="1817450"/>
            <a:chExt cx="289100" cy="289075"/>
          </a:xfrm>
        </p:grpSpPr>
        <p:sp>
          <p:nvSpPr>
            <p:cNvPr id="401" name="Google Shape;401;p4"/>
            <p:cNvSpPr/>
            <p:nvPr/>
          </p:nvSpPr>
          <p:spPr>
            <a:xfrm>
              <a:off x="4516475" y="1817450"/>
              <a:ext cx="289100" cy="289075"/>
            </a:xfrm>
            <a:custGeom>
              <a:rect b="b" l="l" r="r" t="t"/>
              <a:pathLst>
                <a:path extrusionOk="0" h="11563" w="11564">
                  <a:moveTo>
                    <a:pt x="5782" y="405"/>
                  </a:moveTo>
                  <a:lnTo>
                    <a:pt x="6348" y="445"/>
                  </a:lnTo>
                  <a:lnTo>
                    <a:pt x="6874" y="526"/>
                  </a:lnTo>
                  <a:lnTo>
                    <a:pt x="7359" y="647"/>
                  </a:lnTo>
                  <a:lnTo>
                    <a:pt x="7884" y="849"/>
                  </a:lnTo>
                  <a:lnTo>
                    <a:pt x="8329" y="1052"/>
                  </a:lnTo>
                  <a:lnTo>
                    <a:pt x="8774" y="1335"/>
                  </a:lnTo>
                  <a:lnTo>
                    <a:pt x="9178" y="1658"/>
                  </a:lnTo>
                  <a:lnTo>
                    <a:pt x="9582" y="1981"/>
                  </a:lnTo>
                  <a:lnTo>
                    <a:pt x="9906" y="2386"/>
                  </a:lnTo>
                  <a:lnTo>
                    <a:pt x="10229" y="2790"/>
                  </a:lnTo>
                  <a:lnTo>
                    <a:pt x="10472" y="3235"/>
                  </a:lnTo>
                  <a:lnTo>
                    <a:pt x="10714" y="3679"/>
                  </a:lnTo>
                  <a:lnTo>
                    <a:pt x="10876" y="4165"/>
                  </a:lnTo>
                  <a:lnTo>
                    <a:pt x="11038" y="4690"/>
                  </a:lnTo>
                  <a:lnTo>
                    <a:pt x="11119" y="5216"/>
                  </a:lnTo>
                  <a:lnTo>
                    <a:pt x="11119" y="5782"/>
                  </a:lnTo>
                  <a:lnTo>
                    <a:pt x="11119" y="6307"/>
                  </a:lnTo>
                  <a:lnTo>
                    <a:pt x="11038" y="6833"/>
                  </a:lnTo>
                  <a:lnTo>
                    <a:pt x="10876" y="7358"/>
                  </a:lnTo>
                  <a:lnTo>
                    <a:pt x="10714" y="7844"/>
                  </a:lnTo>
                  <a:lnTo>
                    <a:pt x="10472" y="8329"/>
                  </a:lnTo>
                  <a:lnTo>
                    <a:pt x="10229" y="8733"/>
                  </a:lnTo>
                  <a:lnTo>
                    <a:pt x="9906" y="9178"/>
                  </a:lnTo>
                  <a:lnTo>
                    <a:pt x="9582" y="9542"/>
                  </a:lnTo>
                  <a:lnTo>
                    <a:pt x="9178" y="9905"/>
                  </a:lnTo>
                  <a:lnTo>
                    <a:pt x="8774" y="10188"/>
                  </a:lnTo>
                  <a:lnTo>
                    <a:pt x="8329" y="10471"/>
                  </a:lnTo>
                  <a:lnTo>
                    <a:pt x="7884" y="10674"/>
                  </a:lnTo>
                  <a:lnTo>
                    <a:pt x="7359" y="10876"/>
                  </a:lnTo>
                  <a:lnTo>
                    <a:pt x="6874" y="10997"/>
                  </a:lnTo>
                  <a:lnTo>
                    <a:pt x="6348" y="11078"/>
                  </a:lnTo>
                  <a:lnTo>
                    <a:pt x="5782" y="11118"/>
                  </a:lnTo>
                  <a:lnTo>
                    <a:pt x="5256" y="11078"/>
                  </a:lnTo>
                  <a:lnTo>
                    <a:pt x="4731" y="10997"/>
                  </a:lnTo>
                  <a:lnTo>
                    <a:pt x="4205" y="10876"/>
                  </a:lnTo>
                  <a:lnTo>
                    <a:pt x="3720" y="10674"/>
                  </a:lnTo>
                  <a:lnTo>
                    <a:pt x="3235" y="10471"/>
                  </a:lnTo>
                  <a:lnTo>
                    <a:pt x="2790" y="10188"/>
                  </a:lnTo>
                  <a:lnTo>
                    <a:pt x="2386" y="9905"/>
                  </a:lnTo>
                  <a:lnTo>
                    <a:pt x="2022" y="9542"/>
                  </a:lnTo>
                  <a:lnTo>
                    <a:pt x="1658" y="9178"/>
                  </a:lnTo>
                  <a:lnTo>
                    <a:pt x="1375" y="8733"/>
                  </a:lnTo>
                  <a:lnTo>
                    <a:pt x="1092" y="8329"/>
                  </a:lnTo>
                  <a:lnTo>
                    <a:pt x="850" y="7844"/>
                  </a:lnTo>
                  <a:lnTo>
                    <a:pt x="688" y="7358"/>
                  </a:lnTo>
                  <a:lnTo>
                    <a:pt x="567" y="6833"/>
                  </a:lnTo>
                  <a:lnTo>
                    <a:pt x="486" y="6307"/>
                  </a:lnTo>
                  <a:lnTo>
                    <a:pt x="445" y="5782"/>
                  </a:lnTo>
                  <a:lnTo>
                    <a:pt x="486" y="5216"/>
                  </a:lnTo>
                  <a:lnTo>
                    <a:pt x="567" y="4690"/>
                  </a:lnTo>
                  <a:lnTo>
                    <a:pt x="688" y="4165"/>
                  </a:lnTo>
                  <a:lnTo>
                    <a:pt x="850" y="3679"/>
                  </a:lnTo>
                  <a:lnTo>
                    <a:pt x="1092" y="3235"/>
                  </a:lnTo>
                  <a:lnTo>
                    <a:pt x="1375" y="2790"/>
                  </a:lnTo>
                  <a:lnTo>
                    <a:pt x="1658" y="2386"/>
                  </a:lnTo>
                  <a:lnTo>
                    <a:pt x="2022" y="1981"/>
                  </a:lnTo>
                  <a:lnTo>
                    <a:pt x="2386" y="1658"/>
                  </a:lnTo>
                  <a:lnTo>
                    <a:pt x="2790" y="1335"/>
                  </a:lnTo>
                  <a:lnTo>
                    <a:pt x="3235" y="1052"/>
                  </a:lnTo>
                  <a:lnTo>
                    <a:pt x="3720" y="849"/>
                  </a:lnTo>
                  <a:lnTo>
                    <a:pt x="4205" y="647"/>
                  </a:lnTo>
                  <a:lnTo>
                    <a:pt x="4731" y="526"/>
                  </a:lnTo>
                  <a:lnTo>
                    <a:pt x="5256" y="445"/>
                  </a:lnTo>
                  <a:lnTo>
                    <a:pt x="5782" y="405"/>
                  </a:lnTo>
                  <a:close/>
                  <a:moveTo>
                    <a:pt x="5216" y="0"/>
                  </a:moveTo>
                  <a:lnTo>
                    <a:pt x="4610" y="122"/>
                  </a:lnTo>
                  <a:lnTo>
                    <a:pt x="4084" y="243"/>
                  </a:lnTo>
                  <a:lnTo>
                    <a:pt x="3558" y="445"/>
                  </a:lnTo>
                  <a:lnTo>
                    <a:pt x="3033" y="688"/>
                  </a:lnTo>
                  <a:lnTo>
                    <a:pt x="2548" y="971"/>
                  </a:lnTo>
                  <a:lnTo>
                    <a:pt x="2103" y="1294"/>
                  </a:lnTo>
                  <a:lnTo>
                    <a:pt x="1699" y="1698"/>
                  </a:lnTo>
                  <a:lnTo>
                    <a:pt x="1335" y="2103"/>
                  </a:lnTo>
                  <a:lnTo>
                    <a:pt x="1011" y="2547"/>
                  </a:lnTo>
                  <a:lnTo>
                    <a:pt x="688" y="3033"/>
                  </a:lnTo>
                  <a:lnTo>
                    <a:pt x="445" y="3518"/>
                  </a:lnTo>
                  <a:lnTo>
                    <a:pt x="284" y="4043"/>
                  </a:lnTo>
                  <a:lnTo>
                    <a:pt x="122" y="4609"/>
                  </a:lnTo>
                  <a:lnTo>
                    <a:pt x="41" y="5175"/>
                  </a:lnTo>
                  <a:lnTo>
                    <a:pt x="1" y="5782"/>
                  </a:lnTo>
                  <a:lnTo>
                    <a:pt x="41" y="6348"/>
                  </a:lnTo>
                  <a:lnTo>
                    <a:pt x="122" y="6914"/>
                  </a:lnTo>
                  <a:lnTo>
                    <a:pt x="284" y="7480"/>
                  </a:lnTo>
                  <a:lnTo>
                    <a:pt x="445" y="8005"/>
                  </a:lnTo>
                  <a:lnTo>
                    <a:pt x="688" y="8531"/>
                  </a:lnTo>
                  <a:lnTo>
                    <a:pt x="1011" y="9016"/>
                  </a:lnTo>
                  <a:lnTo>
                    <a:pt x="1335" y="9461"/>
                  </a:lnTo>
                  <a:lnTo>
                    <a:pt x="1699" y="9865"/>
                  </a:lnTo>
                  <a:lnTo>
                    <a:pt x="2103" y="10229"/>
                  </a:lnTo>
                  <a:lnTo>
                    <a:pt x="2548" y="10552"/>
                  </a:lnTo>
                  <a:lnTo>
                    <a:pt x="3033" y="10835"/>
                  </a:lnTo>
                  <a:lnTo>
                    <a:pt x="3558" y="11078"/>
                  </a:lnTo>
                  <a:lnTo>
                    <a:pt x="4084" y="11280"/>
                  </a:lnTo>
                  <a:lnTo>
                    <a:pt x="4610" y="11442"/>
                  </a:lnTo>
                  <a:lnTo>
                    <a:pt x="5216" y="11523"/>
                  </a:lnTo>
                  <a:lnTo>
                    <a:pt x="5782" y="11563"/>
                  </a:lnTo>
                  <a:lnTo>
                    <a:pt x="6388" y="11523"/>
                  </a:lnTo>
                  <a:lnTo>
                    <a:pt x="6954" y="11442"/>
                  </a:lnTo>
                  <a:lnTo>
                    <a:pt x="7520" y="11280"/>
                  </a:lnTo>
                  <a:lnTo>
                    <a:pt x="8046" y="11078"/>
                  </a:lnTo>
                  <a:lnTo>
                    <a:pt x="8531" y="10835"/>
                  </a:lnTo>
                  <a:lnTo>
                    <a:pt x="9016" y="10552"/>
                  </a:lnTo>
                  <a:lnTo>
                    <a:pt x="9461" y="10229"/>
                  </a:lnTo>
                  <a:lnTo>
                    <a:pt x="9865" y="9865"/>
                  </a:lnTo>
                  <a:lnTo>
                    <a:pt x="10229" y="9461"/>
                  </a:lnTo>
                  <a:lnTo>
                    <a:pt x="10593" y="9016"/>
                  </a:lnTo>
                  <a:lnTo>
                    <a:pt x="10876" y="8531"/>
                  </a:lnTo>
                  <a:lnTo>
                    <a:pt x="11119" y="8005"/>
                  </a:lnTo>
                  <a:lnTo>
                    <a:pt x="11321" y="7480"/>
                  </a:lnTo>
                  <a:lnTo>
                    <a:pt x="11442" y="6914"/>
                  </a:lnTo>
                  <a:lnTo>
                    <a:pt x="11523" y="6348"/>
                  </a:lnTo>
                  <a:lnTo>
                    <a:pt x="11563" y="5782"/>
                  </a:lnTo>
                  <a:lnTo>
                    <a:pt x="11523" y="5175"/>
                  </a:lnTo>
                  <a:lnTo>
                    <a:pt x="11442" y="4609"/>
                  </a:lnTo>
                  <a:lnTo>
                    <a:pt x="11321" y="4043"/>
                  </a:lnTo>
                  <a:lnTo>
                    <a:pt x="11119" y="3518"/>
                  </a:lnTo>
                  <a:lnTo>
                    <a:pt x="10876" y="3033"/>
                  </a:lnTo>
                  <a:lnTo>
                    <a:pt x="10593" y="2547"/>
                  </a:lnTo>
                  <a:lnTo>
                    <a:pt x="10229" y="2103"/>
                  </a:lnTo>
                  <a:lnTo>
                    <a:pt x="9865" y="1698"/>
                  </a:lnTo>
                  <a:lnTo>
                    <a:pt x="9461" y="1294"/>
                  </a:lnTo>
                  <a:lnTo>
                    <a:pt x="9016" y="971"/>
                  </a:lnTo>
                  <a:lnTo>
                    <a:pt x="8531" y="688"/>
                  </a:lnTo>
                  <a:lnTo>
                    <a:pt x="8046" y="445"/>
                  </a:lnTo>
                  <a:lnTo>
                    <a:pt x="7520" y="243"/>
                  </a:lnTo>
                  <a:lnTo>
                    <a:pt x="6954" y="122"/>
                  </a:lnTo>
                  <a:lnTo>
                    <a:pt x="63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
            <p:cNvSpPr/>
            <p:nvPr/>
          </p:nvSpPr>
          <p:spPr>
            <a:xfrm>
              <a:off x="4595325" y="1895275"/>
              <a:ext cx="132425" cy="132425"/>
            </a:xfrm>
            <a:custGeom>
              <a:rect b="b" l="l" r="r" t="t"/>
              <a:pathLst>
                <a:path extrusionOk="0" h="5297" w="5297">
                  <a:moveTo>
                    <a:pt x="2628" y="445"/>
                  </a:moveTo>
                  <a:lnTo>
                    <a:pt x="3073" y="486"/>
                  </a:lnTo>
                  <a:lnTo>
                    <a:pt x="3477" y="607"/>
                  </a:lnTo>
                  <a:lnTo>
                    <a:pt x="3881" y="809"/>
                  </a:lnTo>
                  <a:lnTo>
                    <a:pt x="4205" y="1092"/>
                  </a:lnTo>
                  <a:lnTo>
                    <a:pt x="4447" y="1415"/>
                  </a:lnTo>
                  <a:lnTo>
                    <a:pt x="4649" y="1779"/>
                  </a:lnTo>
                  <a:lnTo>
                    <a:pt x="4811" y="2224"/>
                  </a:lnTo>
                  <a:lnTo>
                    <a:pt x="4852" y="2669"/>
                  </a:lnTo>
                  <a:lnTo>
                    <a:pt x="4811" y="3113"/>
                  </a:lnTo>
                  <a:lnTo>
                    <a:pt x="4649" y="3518"/>
                  </a:lnTo>
                  <a:lnTo>
                    <a:pt x="4447" y="3882"/>
                  </a:lnTo>
                  <a:lnTo>
                    <a:pt x="4205" y="4205"/>
                  </a:lnTo>
                  <a:lnTo>
                    <a:pt x="3881" y="4488"/>
                  </a:lnTo>
                  <a:lnTo>
                    <a:pt x="3477" y="4690"/>
                  </a:lnTo>
                  <a:lnTo>
                    <a:pt x="3073" y="4811"/>
                  </a:lnTo>
                  <a:lnTo>
                    <a:pt x="2628" y="4852"/>
                  </a:lnTo>
                  <a:lnTo>
                    <a:pt x="2183" y="4811"/>
                  </a:lnTo>
                  <a:lnTo>
                    <a:pt x="1779" y="4690"/>
                  </a:lnTo>
                  <a:lnTo>
                    <a:pt x="1415" y="4488"/>
                  </a:lnTo>
                  <a:lnTo>
                    <a:pt x="1092" y="4205"/>
                  </a:lnTo>
                  <a:lnTo>
                    <a:pt x="809" y="3882"/>
                  </a:lnTo>
                  <a:lnTo>
                    <a:pt x="607" y="3518"/>
                  </a:lnTo>
                  <a:lnTo>
                    <a:pt x="485" y="3113"/>
                  </a:lnTo>
                  <a:lnTo>
                    <a:pt x="445" y="2669"/>
                  </a:lnTo>
                  <a:lnTo>
                    <a:pt x="485" y="2224"/>
                  </a:lnTo>
                  <a:lnTo>
                    <a:pt x="607" y="1779"/>
                  </a:lnTo>
                  <a:lnTo>
                    <a:pt x="809" y="1415"/>
                  </a:lnTo>
                  <a:lnTo>
                    <a:pt x="1092" y="1092"/>
                  </a:lnTo>
                  <a:lnTo>
                    <a:pt x="1415" y="809"/>
                  </a:lnTo>
                  <a:lnTo>
                    <a:pt x="1779" y="607"/>
                  </a:lnTo>
                  <a:lnTo>
                    <a:pt x="2183" y="486"/>
                  </a:lnTo>
                  <a:lnTo>
                    <a:pt x="2628" y="445"/>
                  </a:lnTo>
                  <a:close/>
                  <a:moveTo>
                    <a:pt x="2628" y="0"/>
                  </a:moveTo>
                  <a:lnTo>
                    <a:pt x="2345" y="41"/>
                  </a:lnTo>
                  <a:lnTo>
                    <a:pt x="2102" y="81"/>
                  </a:lnTo>
                  <a:lnTo>
                    <a:pt x="1860" y="122"/>
                  </a:lnTo>
                  <a:lnTo>
                    <a:pt x="1617" y="203"/>
                  </a:lnTo>
                  <a:lnTo>
                    <a:pt x="1375" y="324"/>
                  </a:lnTo>
                  <a:lnTo>
                    <a:pt x="1173" y="445"/>
                  </a:lnTo>
                  <a:lnTo>
                    <a:pt x="970" y="607"/>
                  </a:lnTo>
                  <a:lnTo>
                    <a:pt x="768" y="769"/>
                  </a:lnTo>
                  <a:lnTo>
                    <a:pt x="607" y="971"/>
                  </a:lnTo>
                  <a:lnTo>
                    <a:pt x="445" y="1173"/>
                  </a:lnTo>
                  <a:lnTo>
                    <a:pt x="324" y="1375"/>
                  </a:lnTo>
                  <a:lnTo>
                    <a:pt x="202" y="1618"/>
                  </a:lnTo>
                  <a:lnTo>
                    <a:pt x="121" y="1860"/>
                  </a:lnTo>
                  <a:lnTo>
                    <a:pt x="41" y="2103"/>
                  </a:lnTo>
                  <a:lnTo>
                    <a:pt x="0" y="2386"/>
                  </a:lnTo>
                  <a:lnTo>
                    <a:pt x="0" y="2669"/>
                  </a:lnTo>
                  <a:lnTo>
                    <a:pt x="0" y="2911"/>
                  </a:lnTo>
                  <a:lnTo>
                    <a:pt x="41" y="3194"/>
                  </a:lnTo>
                  <a:lnTo>
                    <a:pt x="121" y="3437"/>
                  </a:lnTo>
                  <a:lnTo>
                    <a:pt x="202" y="3679"/>
                  </a:lnTo>
                  <a:lnTo>
                    <a:pt x="324" y="3922"/>
                  </a:lnTo>
                  <a:lnTo>
                    <a:pt x="445" y="4124"/>
                  </a:lnTo>
                  <a:lnTo>
                    <a:pt x="607" y="4326"/>
                  </a:lnTo>
                  <a:lnTo>
                    <a:pt x="768" y="4528"/>
                  </a:lnTo>
                  <a:lnTo>
                    <a:pt x="970" y="4690"/>
                  </a:lnTo>
                  <a:lnTo>
                    <a:pt x="1173" y="4852"/>
                  </a:lnTo>
                  <a:lnTo>
                    <a:pt x="1375" y="4973"/>
                  </a:lnTo>
                  <a:lnTo>
                    <a:pt x="1617" y="5094"/>
                  </a:lnTo>
                  <a:lnTo>
                    <a:pt x="1860" y="5175"/>
                  </a:lnTo>
                  <a:lnTo>
                    <a:pt x="2102" y="5256"/>
                  </a:lnTo>
                  <a:lnTo>
                    <a:pt x="2345" y="5297"/>
                  </a:lnTo>
                  <a:lnTo>
                    <a:pt x="2911" y="5297"/>
                  </a:lnTo>
                  <a:lnTo>
                    <a:pt x="3154" y="5256"/>
                  </a:lnTo>
                  <a:lnTo>
                    <a:pt x="3437" y="5175"/>
                  </a:lnTo>
                  <a:lnTo>
                    <a:pt x="3679" y="5094"/>
                  </a:lnTo>
                  <a:lnTo>
                    <a:pt x="3881" y="4973"/>
                  </a:lnTo>
                  <a:lnTo>
                    <a:pt x="4124" y="4852"/>
                  </a:lnTo>
                  <a:lnTo>
                    <a:pt x="4326" y="4690"/>
                  </a:lnTo>
                  <a:lnTo>
                    <a:pt x="4488" y="4528"/>
                  </a:lnTo>
                  <a:lnTo>
                    <a:pt x="4690" y="4326"/>
                  </a:lnTo>
                  <a:lnTo>
                    <a:pt x="4811" y="4124"/>
                  </a:lnTo>
                  <a:lnTo>
                    <a:pt x="4973" y="3922"/>
                  </a:lnTo>
                  <a:lnTo>
                    <a:pt x="5054" y="3679"/>
                  </a:lnTo>
                  <a:lnTo>
                    <a:pt x="5175" y="3437"/>
                  </a:lnTo>
                  <a:lnTo>
                    <a:pt x="5215" y="3194"/>
                  </a:lnTo>
                  <a:lnTo>
                    <a:pt x="5256" y="2911"/>
                  </a:lnTo>
                  <a:lnTo>
                    <a:pt x="5296" y="2669"/>
                  </a:lnTo>
                  <a:lnTo>
                    <a:pt x="5256" y="2386"/>
                  </a:lnTo>
                  <a:lnTo>
                    <a:pt x="5215" y="2103"/>
                  </a:lnTo>
                  <a:lnTo>
                    <a:pt x="5175" y="1860"/>
                  </a:lnTo>
                  <a:lnTo>
                    <a:pt x="5054" y="1618"/>
                  </a:lnTo>
                  <a:lnTo>
                    <a:pt x="4973" y="1375"/>
                  </a:lnTo>
                  <a:lnTo>
                    <a:pt x="4811" y="1173"/>
                  </a:lnTo>
                  <a:lnTo>
                    <a:pt x="4690" y="971"/>
                  </a:lnTo>
                  <a:lnTo>
                    <a:pt x="4488" y="769"/>
                  </a:lnTo>
                  <a:lnTo>
                    <a:pt x="4326" y="607"/>
                  </a:lnTo>
                  <a:lnTo>
                    <a:pt x="4124" y="445"/>
                  </a:lnTo>
                  <a:lnTo>
                    <a:pt x="3881" y="324"/>
                  </a:lnTo>
                  <a:lnTo>
                    <a:pt x="3679" y="203"/>
                  </a:lnTo>
                  <a:lnTo>
                    <a:pt x="3437" y="122"/>
                  </a:lnTo>
                  <a:lnTo>
                    <a:pt x="3154" y="81"/>
                  </a:lnTo>
                  <a:lnTo>
                    <a:pt x="2911" y="41"/>
                  </a:lnTo>
                  <a:lnTo>
                    <a:pt x="26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3" name="Google Shape;403;p4"/>
          <p:cNvSpPr/>
          <p:nvPr/>
        </p:nvSpPr>
        <p:spPr>
          <a:xfrm>
            <a:off x="506075" y="4606425"/>
            <a:ext cx="14667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
          <p:cNvSpPr/>
          <p:nvPr/>
        </p:nvSpPr>
        <p:spPr>
          <a:xfrm>
            <a:off x="8431350" y="0"/>
            <a:ext cx="712800" cy="1017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p:cSld name="CUSTOM_23_1">
    <p:spTree>
      <p:nvGrpSpPr>
        <p:cNvPr id="4073" name="Shape 4073"/>
        <p:cNvGrpSpPr/>
        <p:nvPr/>
      </p:nvGrpSpPr>
      <p:grpSpPr>
        <a:xfrm>
          <a:off x="0" y="0"/>
          <a:ext cx="0" cy="0"/>
          <a:chOff x="0" y="0"/>
          <a:chExt cx="0" cy="0"/>
        </a:xfrm>
      </p:grpSpPr>
      <p:sp>
        <p:nvSpPr>
          <p:cNvPr id="4074" name="Google Shape;4074;p31"/>
          <p:cNvSpPr txBox="1"/>
          <p:nvPr>
            <p:ph hasCustomPrompt="1" type="title"/>
          </p:nvPr>
        </p:nvSpPr>
        <p:spPr>
          <a:xfrm>
            <a:off x="4231300" y="742713"/>
            <a:ext cx="4138200" cy="734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000"/>
              <a:buNone/>
              <a:defRPr b="1" sz="4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075" name="Google Shape;4075;p31"/>
          <p:cNvSpPr txBox="1"/>
          <p:nvPr>
            <p:ph idx="1" type="subTitle"/>
          </p:nvPr>
        </p:nvSpPr>
        <p:spPr>
          <a:xfrm>
            <a:off x="4819750" y="1516475"/>
            <a:ext cx="29613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076" name="Google Shape;4076;p31"/>
          <p:cNvSpPr txBox="1"/>
          <p:nvPr>
            <p:ph hasCustomPrompt="1" idx="2" type="title"/>
          </p:nvPr>
        </p:nvSpPr>
        <p:spPr>
          <a:xfrm>
            <a:off x="4231300" y="1999925"/>
            <a:ext cx="4138200" cy="734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000"/>
              <a:buNone/>
              <a:defRPr b="1" sz="4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077" name="Google Shape;4077;p31"/>
          <p:cNvSpPr txBox="1"/>
          <p:nvPr>
            <p:ph idx="3" type="subTitle"/>
          </p:nvPr>
        </p:nvSpPr>
        <p:spPr>
          <a:xfrm>
            <a:off x="4819750" y="2775775"/>
            <a:ext cx="29613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078" name="Google Shape;4078;p31"/>
          <p:cNvSpPr txBox="1"/>
          <p:nvPr>
            <p:ph hasCustomPrompt="1" idx="4" type="title"/>
          </p:nvPr>
        </p:nvSpPr>
        <p:spPr>
          <a:xfrm>
            <a:off x="4231300" y="3257138"/>
            <a:ext cx="4138200" cy="734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000"/>
              <a:buNone/>
              <a:defRPr b="1" sz="4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079" name="Google Shape;4079;p31"/>
          <p:cNvSpPr txBox="1"/>
          <p:nvPr>
            <p:ph idx="5" type="subTitle"/>
          </p:nvPr>
        </p:nvSpPr>
        <p:spPr>
          <a:xfrm>
            <a:off x="4819750" y="4035075"/>
            <a:ext cx="29613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4080" name="Google Shape;4080;p31"/>
          <p:cNvGrpSpPr/>
          <p:nvPr/>
        </p:nvGrpSpPr>
        <p:grpSpPr>
          <a:xfrm rot="5400000">
            <a:off x="-1697263" y="2287499"/>
            <a:ext cx="3398914" cy="1239107"/>
            <a:chOff x="1783500" y="1511200"/>
            <a:chExt cx="1317000" cy="480125"/>
          </a:xfrm>
        </p:grpSpPr>
        <p:sp>
          <p:nvSpPr>
            <p:cNvPr id="4081" name="Google Shape;4081;p31"/>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31"/>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31"/>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4" name="Google Shape;4084;p31"/>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31"/>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31"/>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31"/>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31"/>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31"/>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31"/>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31"/>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31"/>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31"/>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31"/>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31"/>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31"/>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31"/>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31"/>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31"/>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31"/>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31"/>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31"/>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31"/>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31"/>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31"/>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31"/>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31"/>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31"/>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31"/>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31"/>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31"/>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31"/>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31"/>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31"/>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31"/>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31"/>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31"/>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31"/>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31"/>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31"/>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31"/>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31"/>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31"/>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31"/>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31"/>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31"/>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31"/>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31"/>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31"/>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31"/>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31"/>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2" name="Google Shape;4132;p31"/>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3" name="Google Shape;4133;p31"/>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31"/>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31"/>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31"/>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31"/>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31"/>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31"/>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31"/>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31"/>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31"/>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31"/>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31"/>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31"/>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6" name="Google Shape;4146;p31"/>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31"/>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31"/>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31"/>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31"/>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31"/>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31"/>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31"/>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31"/>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31"/>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31"/>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31"/>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31"/>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9" name="Google Shape;4159;p31"/>
          <p:cNvSpPr/>
          <p:nvPr/>
        </p:nvSpPr>
        <p:spPr>
          <a:xfrm>
            <a:off x="8197925" y="460650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60" name="Google Shape;4160;p31"/>
          <p:cNvGrpSpPr/>
          <p:nvPr/>
        </p:nvGrpSpPr>
        <p:grpSpPr>
          <a:xfrm rot="5400000">
            <a:off x="7431762" y="1754492"/>
            <a:ext cx="3398914" cy="1239107"/>
            <a:chOff x="1783500" y="1511200"/>
            <a:chExt cx="1317000" cy="480125"/>
          </a:xfrm>
        </p:grpSpPr>
        <p:sp>
          <p:nvSpPr>
            <p:cNvPr id="4161" name="Google Shape;4161;p31"/>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31"/>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31"/>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31"/>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31"/>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31"/>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31"/>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31"/>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31"/>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31"/>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31"/>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31"/>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31"/>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4" name="Google Shape;4174;p31"/>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31"/>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31"/>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31"/>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31"/>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31"/>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31"/>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31"/>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31"/>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31"/>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31"/>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31"/>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31"/>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p31"/>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31"/>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31"/>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31"/>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31"/>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31"/>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3" name="Google Shape;4193;p31"/>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4" name="Google Shape;4194;p31"/>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31"/>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6" name="Google Shape;4196;p31"/>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31"/>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31"/>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31"/>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31"/>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31"/>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31"/>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31"/>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31"/>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31"/>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31"/>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7" name="Google Shape;4207;p31"/>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31"/>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31"/>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31"/>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31"/>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31"/>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31"/>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31"/>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31"/>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31"/>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31"/>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31"/>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31"/>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31"/>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31"/>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31"/>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31"/>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31"/>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31"/>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31"/>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31"/>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31"/>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31"/>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31"/>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31"/>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31"/>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31"/>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31"/>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31"/>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31"/>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31"/>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31"/>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39" name="Google Shape;4239;p31"/>
          <p:cNvSpPr/>
          <p:nvPr/>
        </p:nvSpPr>
        <p:spPr>
          <a:xfrm>
            <a:off x="0" y="2850625"/>
            <a:ext cx="3005700" cy="2292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8_1_1">
    <p:spTree>
      <p:nvGrpSpPr>
        <p:cNvPr id="4240" name="Shape 4240"/>
        <p:cNvGrpSpPr/>
        <p:nvPr/>
      </p:nvGrpSpPr>
      <p:grpSpPr>
        <a:xfrm>
          <a:off x="0" y="0"/>
          <a:ext cx="0" cy="0"/>
          <a:chOff x="0" y="0"/>
          <a:chExt cx="0" cy="0"/>
        </a:xfrm>
      </p:grpSpPr>
      <p:sp>
        <p:nvSpPr>
          <p:cNvPr id="4241" name="Google Shape;4241;p32"/>
          <p:cNvSpPr txBox="1"/>
          <p:nvPr>
            <p:ph type="title"/>
          </p:nvPr>
        </p:nvSpPr>
        <p:spPr>
          <a:xfrm>
            <a:off x="646500" y="1487275"/>
            <a:ext cx="3025200" cy="1086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p:txBody>
      </p:sp>
      <p:sp>
        <p:nvSpPr>
          <p:cNvPr id="4242" name="Google Shape;4242;p32"/>
          <p:cNvSpPr txBox="1"/>
          <p:nvPr>
            <p:ph idx="1" type="body"/>
          </p:nvPr>
        </p:nvSpPr>
        <p:spPr>
          <a:xfrm>
            <a:off x="646500" y="2623648"/>
            <a:ext cx="3025200" cy="9717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dk2"/>
              </a:buClr>
              <a:buSzPts val="1200"/>
              <a:buFont typeface="Poppins SemiBold"/>
              <a:buChar char="●"/>
              <a:defRPr b="0">
                <a:solidFill>
                  <a:schemeClr val="dk2"/>
                </a:solidFill>
              </a:defRPr>
            </a:lvl1pPr>
            <a:lvl2pPr indent="-304800" lvl="1" marL="914400" rtl="0">
              <a:spcBef>
                <a:spcPts val="0"/>
              </a:spcBef>
              <a:spcAft>
                <a:spcPts val="0"/>
              </a:spcAft>
              <a:buClr>
                <a:schemeClr val="dk2"/>
              </a:buClr>
              <a:buSzPts val="1200"/>
              <a:buFont typeface="Poppins SemiBold"/>
              <a:buChar char="○"/>
              <a:defRPr b="0" sz="1200">
                <a:solidFill>
                  <a:schemeClr val="dk2"/>
                </a:solidFill>
                <a:latin typeface="Poppins SemiBold"/>
                <a:ea typeface="Poppins SemiBold"/>
                <a:cs typeface="Poppins SemiBold"/>
                <a:sym typeface="Poppins SemiBold"/>
              </a:defRPr>
            </a:lvl2pPr>
            <a:lvl3pPr indent="-304800" lvl="2" marL="1371600" rtl="0">
              <a:spcBef>
                <a:spcPts val="1600"/>
              </a:spcBef>
              <a:spcAft>
                <a:spcPts val="0"/>
              </a:spcAft>
              <a:buClr>
                <a:schemeClr val="dk2"/>
              </a:buClr>
              <a:buSzPts val="1200"/>
              <a:buFont typeface="Poppins SemiBold"/>
              <a:buChar char="■"/>
              <a:defRPr b="0" sz="1200">
                <a:solidFill>
                  <a:schemeClr val="dk2"/>
                </a:solidFill>
                <a:latin typeface="Poppins SemiBold"/>
                <a:ea typeface="Poppins SemiBold"/>
                <a:cs typeface="Poppins SemiBold"/>
                <a:sym typeface="Poppins SemiBold"/>
              </a:defRPr>
            </a:lvl3pPr>
            <a:lvl4pPr indent="-304800" lvl="3" marL="1828800" rtl="0">
              <a:spcBef>
                <a:spcPts val="1600"/>
              </a:spcBef>
              <a:spcAft>
                <a:spcPts val="0"/>
              </a:spcAft>
              <a:buClr>
                <a:schemeClr val="dk2"/>
              </a:buClr>
              <a:buSzPts val="1200"/>
              <a:buFont typeface="Poppins SemiBold"/>
              <a:buChar char="●"/>
              <a:defRPr b="0" sz="1200">
                <a:solidFill>
                  <a:schemeClr val="dk2"/>
                </a:solidFill>
                <a:latin typeface="Poppins SemiBold"/>
                <a:ea typeface="Poppins SemiBold"/>
                <a:cs typeface="Poppins SemiBold"/>
                <a:sym typeface="Poppins SemiBold"/>
              </a:defRPr>
            </a:lvl4pPr>
            <a:lvl5pPr indent="-304800" lvl="4" marL="2286000" rtl="0">
              <a:spcBef>
                <a:spcPts val="1600"/>
              </a:spcBef>
              <a:spcAft>
                <a:spcPts val="0"/>
              </a:spcAft>
              <a:buClr>
                <a:schemeClr val="dk2"/>
              </a:buClr>
              <a:buSzPts val="1200"/>
              <a:buFont typeface="Poppins SemiBold"/>
              <a:buChar char="○"/>
              <a:defRPr b="0" sz="1200">
                <a:solidFill>
                  <a:schemeClr val="dk2"/>
                </a:solidFill>
                <a:latin typeface="Poppins SemiBold"/>
                <a:ea typeface="Poppins SemiBold"/>
                <a:cs typeface="Poppins SemiBold"/>
                <a:sym typeface="Poppins SemiBold"/>
              </a:defRPr>
            </a:lvl5pPr>
            <a:lvl6pPr indent="-304800" lvl="5" marL="2743200" rtl="0">
              <a:spcBef>
                <a:spcPts val="1600"/>
              </a:spcBef>
              <a:spcAft>
                <a:spcPts val="0"/>
              </a:spcAft>
              <a:buClr>
                <a:schemeClr val="dk2"/>
              </a:buClr>
              <a:buSzPts val="1200"/>
              <a:buFont typeface="Poppins SemiBold"/>
              <a:buChar char="■"/>
              <a:defRPr b="0" sz="1200">
                <a:solidFill>
                  <a:schemeClr val="dk2"/>
                </a:solidFill>
                <a:latin typeface="Poppins SemiBold"/>
                <a:ea typeface="Poppins SemiBold"/>
                <a:cs typeface="Poppins SemiBold"/>
                <a:sym typeface="Poppins SemiBold"/>
              </a:defRPr>
            </a:lvl6pPr>
            <a:lvl7pPr indent="-304800" lvl="6" marL="3200400" rtl="0">
              <a:spcBef>
                <a:spcPts val="1600"/>
              </a:spcBef>
              <a:spcAft>
                <a:spcPts val="0"/>
              </a:spcAft>
              <a:buClr>
                <a:schemeClr val="dk2"/>
              </a:buClr>
              <a:buSzPts val="1200"/>
              <a:buFont typeface="Poppins SemiBold"/>
              <a:buChar char="●"/>
              <a:defRPr b="0" sz="1200">
                <a:solidFill>
                  <a:schemeClr val="dk2"/>
                </a:solidFill>
                <a:latin typeface="Poppins SemiBold"/>
                <a:ea typeface="Poppins SemiBold"/>
                <a:cs typeface="Poppins SemiBold"/>
                <a:sym typeface="Poppins SemiBold"/>
              </a:defRPr>
            </a:lvl7pPr>
            <a:lvl8pPr indent="-304800" lvl="7" marL="3657600" rtl="0">
              <a:spcBef>
                <a:spcPts val="1600"/>
              </a:spcBef>
              <a:spcAft>
                <a:spcPts val="0"/>
              </a:spcAft>
              <a:buClr>
                <a:schemeClr val="dk2"/>
              </a:buClr>
              <a:buSzPts val="1200"/>
              <a:buFont typeface="Poppins SemiBold"/>
              <a:buChar char="○"/>
              <a:defRPr b="0" sz="1200">
                <a:solidFill>
                  <a:schemeClr val="dk2"/>
                </a:solidFill>
                <a:latin typeface="Poppins SemiBold"/>
                <a:ea typeface="Poppins SemiBold"/>
                <a:cs typeface="Poppins SemiBold"/>
                <a:sym typeface="Poppins SemiBold"/>
              </a:defRPr>
            </a:lvl8pPr>
            <a:lvl9pPr indent="-304800" lvl="8" marL="4114800" rtl="0">
              <a:spcBef>
                <a:spcPts val="1600"/>
              </a:spcBef>
              <a:spcAft>
                <a:spcPts val="1600"/>
              </a:spcAft>
              <a:buClr>
                <a:schemeClr val="dk2"/>
              </a:buClr>
              <a:buSzPts val="1200"/>
              <a:buFont typeface="Poppins SemiBold"/>
              <a:buChar char="■"/>
              <a:defRPr b="0" sz="1200">
                <a:solidFill>
                  <a:schemeClr val="dk2"/>
                </a:solidFill>
                <a:latin typeface="Poppins SemiBold"/>
                <a:ea typeface="Poppins SemiBold"/>
                <a:cs typeface="Poppins SemiBold"/>
                <a:sym typeface="Poppins SemiBold"/>
              </a:defRPr>
            </a:lvl9pPr>
          </a:lstStyle>
          <a:p/>
        </p:txBody>
      </p:sp>
      <p:grpSp>
        <p:nvGrpSpPr>
          <p:cNvPr id="4243" name="Google Shape;4243;p32"/>
          <p:cNvGrpSpPr/>
          <p:nvPr/>
        </p:nvGrpSpPr>
        <p:grpSpPr>
          <a:xfrm rot="5400000">
            <a:off x="-357213" y="5153049"/>
            <a:ext cx="3398914" cy="1239107"/>
            <a:chOff x="1783500" y="1511200"/>
            <a:chExt cx="1317000" cy="480125"/>
          </a:xfrm>
        </p:grpSpPr>
        <p:sp>
          <p:nvSpPr>
            <p:cNvPr id="4244" name="Google Shape;4244;p32"/>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32"/>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32"/>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32"/>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32"/>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32"/>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32"/>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32"/>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32"/>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32"/>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32"/>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32"/>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6" name="Google Shape;4256;p32"/>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7" name="Google Shape;4257;p32"/>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32"/>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32"/>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0" name="Google Shape;4260;p32"/>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32"/>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32"/>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32"/>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32"/>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32"/>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32"/>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32"/>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p32"/>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32"/>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0" name="Google Shape;4270;p32"/>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32"/>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32"/>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32"/>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32"/>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32"/>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32"/>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32"/>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32"/>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32"/>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32"/>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32"/>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32"/>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32"/>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4" name="Google Shape;4284;p32"/>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5" name="Google Shape;4285;p32"/>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32"/>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32"/>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32"/>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32"/>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32"/>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32"/>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32"/>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32"/>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32"/>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32"/>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32"/>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32"/>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8" name="Google Shape;4298;p32"/>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9" name="Google Shape;4299;p32"/>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32"/>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32"/>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32"/>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32"/>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32"/>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32"/>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6" name="Google Shape;4306;p32"/>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32"/>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32"/>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9" name="Google Shape;4309;p32"/>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32"/>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32"/>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32"/>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32"/>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32"/>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32"/>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32"/>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7" name="Google Shape;4317;p32"/>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8" name="Google Shape;4318;p32"/>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32"/>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32"/>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32"/>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22" name="Google Shape;4322;p32"/>
          <p:cNvGrpSpPr/>
          <p:nvPr/>
        </p:nvGrpSpPr>
        <p:grpSpPr>
          <a:xfrm rot="5400000">
            <a:off x="6450562" y="620255"/>
            <a:ext cx="3398914" cy="1239107"/>
            <a:chOff x="1783500" y="1511200"/>
            <a:chExt cx="1317000" cy="480125"/>
          </a:xfrm>
        </p:grpSpPr>
        <p:sp>
          <p:nvSpPr>
            <p:cNvPr id="4323" name="Google Shape;4323;p32"/>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32"/>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5" name="Google Shape;4325;p32"/>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32"/>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32"/>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32"/>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32"/>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32"/>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32"/>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32"/>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32"/>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32"/>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32"/>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32"/>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32"/>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32"/>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32"/>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0" name="Google Shape;4340;p32"/>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32"/>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32"/>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32"/>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32"/>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32"/>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32"/>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7" name="Google Shape;4347;p32"/>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32"/>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32"/>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32"/>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32"/>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2" name="Google Shape;4352;p32"/>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3" name="Google Shape;4353;p32"/>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4" name="Google Shape;4354;p32"/>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5" name="Google Shape;4355;p32"/>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32"/>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7" name="Google Shape;4357;p32"/>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32"/>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32"/>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32"/>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1" name="Google Shape;4361;p32"/>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32"/>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32"/>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32"/>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32"/>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32"/>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32"/>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32"/>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32"/>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32"/>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32"/>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32"/>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32"/>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32"/>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32"/>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32"/>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32"/>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32"/>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32"/>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32"/>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32"/>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32"/>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32"/>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32"/>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32"/>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32"/>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32"/>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32"/>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9" name="Google Shape;4389;p32"/>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32"/>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32"/>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32"/>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32"/>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32"/>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32"/>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32"/>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7" name="Google Shape;4397;p32"/>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8" name="Google Shape;4398;p32"/>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9" name="Google Shape;4399;p32"/>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0" name="Google Shape;4400;p32"/>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01" name="Google Shape;4401;p32"/>
          <p:cNvSpPr/>
          <p:nvPr/>
        </p:nvSpPr>
        <p:spPr>
          <a:xfrm>
            <a:off x="6861838" y="4472150"/>
            <a:ext cx="1621500" cy="671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02" name="Google Shape;4402;p32"/>
          <p:cNvGrpSpPr/>
          <p:nvPr/>
        </p:nvGrpSpPr>
        <p:grpSpPr>
          <a:xfrm>
            <a:off x="2184685" y="-549653"/>
            <a:ext cx="1239112" cy="1239004"/>
            <a:chOff x="4516475" y="1817450"/>
            <a:chExt cx="289100" cy="289075"/>
          </a:xfrm>
        </p:grpSpPr>
        <p:sp>
          <p:nvSpPr>
            <p:cNvPr id="4403" name="Google Shape;4403;p32"/>
            <p:cNvSpPr/>
            <p:nvPr/>
          </p:nvSpPr>
          <p:spPr>
            <a:xfrm>
              <a:off x="4516475" y="1817450"/>
              <a:ext cx="289100" cy="289075"/>
            </a:xfrm>
            <a:custGeom>
              <a:rect b="b" l="l" r="r" t="t"/>
              <a:pathLst>
                <a:path extrusionOk="0" h="11563" w="11564">
                  <a:moveTo>
                    <a:pt x="5782" y="405"/>
                  </a:moveTo>
                  <a:lnTo>
                    <a:pt x="6348" y="445"/>
                  </a:lnTo>
                  <a:lnTo>
                    <a:pt x="6874" y="526"/>
                  </a:lnTo>
                  <a:lnTo>
                    <a:pt x="7359" y="647"/>
                  </a:lnTo>
                  <a:lnTo>
                    <a:pt x="7884" y="849"/>
                  </a:lnTo>
                  <a:lnTo>
                    <a:pt x="8329" y="1052"/>
                  </a:lnTo>
                  <a:lnTo>
                    <a:pt x="8774" y="1335"/>
                  </a:lnTo>
                  <a:lnTo>
                    <a:pt x="9178" y="1658"/>
                  </a:lnTo>
                  <a:lnTo>
                    <a:pt x="9582" y="1981"/>
                  </a:lnTo>
                  <a:lnTo>
                    <a:pt x="9906" y="2386"/>
                  </a:lnTo>
                  <a:lnTo>
                    <a:pt x="10229" y="2790"/>
                  </a:lnTo>
                  <a:lnTo>
                    <a:pt x="10472" y="3235"/>
                  </a:lnTo>
                  <a:lnTo>
                    <a:pt x="10714" y="3679"/>
                  </a:lnTo>
                  <a:lnTo>
                    <a:pt x="10876" y="4165"/>
                  </a:lnTo>
                  <a:lnTo>
                    <a:pt x="11038" y="4690"/>
                  </a:lnTo>
                  <a:lnTo>
                    <a:pt x="11119" y="5216"/>
                  </a:lnTo>
                  <a:lnTo>
                    <a:pt x="11119" y="5782"/>
                  </a:lnTo>
                  <a:lnTo>
                    <a:pt x="11119" y="6307"/>
                  </a:lnTo>
                  <a:lnTo>
                    <a:pt x="11038" y="6833"/>
                  </a:lnTo>
                  <a:lnTo>
                    <a:pt x="10876" y="7358"/>
                  </a:lnTo>
                  <a:lnTo>
                    <a:pt x="10714" y="7844"/>
                  </a:lnTo>
                  <a:lnTo>
                    <a:pt x="10472" y="8329"/>
                  </a:lnTo>
                  <a:lnTo>
                    <a:pt x="10229" y="8733"/>
                  </a:lnTo>
                  <a:lnTo>
                    <a:pt x="9906" y="9178"/>
                  </a:lnTo>
                  <a:lnTo>
                    <a:pt x="9582" y="9542"/>
                  </a:lnTo>
                  <a:lnTo>
                    <a:pt x="9178" y="9905"/>
                  </a:lnTo>
                  <a:lnTo>
                    <a:pt x="8774" y="10188"/>
                  </a:lnTo>
                  <a:lnTo>
                    <a:pt x="8329" y="10471"/>
                  </a:lnTo>
                  <a:lnTo>
                    <a:pt x="7884" y="10674"/>
                  </a:lnTo>
                  <a:lnTo>
                    <a:pt x="7359" y="10876"/>
                  </a:lnTo>
                  <a:lnTo>
                    <a:pt x="6874" y="10997"/>
                  </a:lnTo>
                  <a:lnTo>
                    <a:pt x="6348" y="11078"/>
                  </a:lnTo>
                  <a:lnTo>
                    <a:pt x="5782" y="11118"/>
                  </a:lnTo>
                  <a:lnTo>
                    <a:pt x="5256" y="11078"/>
                  </a:lnTo>
                  <a:lnTo>
                    <a:pt x="4731" y="10997"/>
                  </a:lnTo>
                  <a:lnTo>
                    <a:pt x="4205" y="10876"/>
                  </a:lnTo>
                  <a:lnTo>
                    <a:pt x="3720" y="10674"/>
                  </a:lnTo>
                  <a:lnTo>
                    <a:pt x="3235" y="10471"/>
                  </a:lnTo>
                  <a:lnTo>
                    <a:pt x="2790" y="10188"/>
                  </a:lnTo>
                  <a:lnTo>
                    <a:pt x="2386" y="9905"/>
                  </a:lnTo>
                  <a:lnTo>
                    <a:pt x="2022" y="9542"/>
                  </a:lnTo>
                  <a:lnTo>
                    <a:pt x="1658" y="9178"/>
                  </a:lnTo>
                  <a:lnTo>
                    <a:pt x="1375" y="8733"/>
                  </a:lnTo>
                  <a:lnTo>
                    <a:pt x="1092" y="8329"/>
                  </a:lnTo>
                  <a:lnTo>
                    <a:pt x="850" y="7844"/>
                  </a:lnTo>
                  <a:lnTo>
                    <a:pt x="688" y="7358"/>
                  </a:lnTo>
                  <a:lnTo>
                    <a:pt x="567" y="6833"/>
                  </a:lnTo>
                  <a:lnTo>
                    <a:pt x="486" y="6307"/>
                  </a:lnTo>
                  <a:lnTo>
                    <a:pt x="445" y="5782"/>
                  </a:lnTo>
                  <a:lnTo>
                    <a:pt x="486" y="5216"/>
                  </a:lnTo>
                  <a:lnTo>
                    <a:pt x="567" y="4690"/>
                  </a:lnTo>
                  <a:lnTo>
                    <a:pt x="688" y="4165"/>
                  </a:lnTo>
                  <a:lnTo>
                    <a:pt x="850" y="3679"/>
                  </a:lnTo>
                  <a:lnTo>
                    <a:pt x="1092" y="3235"/>
                  </a:lnTo>
                  <a:lnTo>
                    <a:pt x="1375" y="2790"/>
                  </a:lnTo>
                  <a:lnTo>
                    <a:pt x="1658" y="2386"/>
                  </a:lnTo>
                  <a:lnTo>
                    <a:pt x="2022" y="1981"/>
                  </a:lnTo>
                  <a:lnTo>
                    <a:pt x="2386" y="1658"/>
                  </a:lnTo>
                  <a:lnTo>
                    <a:pt x="2790" y="1335"/>
                  </a:lnTo>
                  <a:lnTo>
                    <a:pt x="3235" y="1052"/>
                  </a:lnTo>
                  <a:lnTo>
                    <a:pt x="3720" y="849"/>
                  </a:lnTo>
                  <a:lnTo>
                    <a:pt x="4205" y="647"/>
                  </a:lnTo>
                  <a:lnTo>
                    <a:pt x="4731" y="526"/>
                  </a:lnTo>
                  <a:lnTo>
                    <a:pt x="5256" y="445"/>
                  </a:lnTo>
                  <a:lnTo>
                    <a:pt x="5782" y="405"/>
                  </a:lnTo>
                  <a:close/>
                  <a:moveTo>
                    <a:pt x="5216" y="0"/>
                  </a:moveTo>
                  <a:lnTo>
                    <a:pt x="4610" y="122"/>
                  </a:lnTo>
                  <a:lnTo>
                    <a:pt x="4084" y="243"/>
                  </a:lnTo>
                  <a:lnTo>
                    <a:pt x="3558" y="445"/>
                  </a:lnTo>
                  <a:lnTo>
                    <a:pt x="3033" y="688"/>
                  </a:lnTo>
                  <a:lnTo>
                    <a:pt x="2548" y="971"/>
                  </a:lnTo>
                  <a:lnTo>
                    <a:pt x="2103" y="1294"/>
                  </a:lnTo>
                  <a:lnTo>
                    <a:pt x="1699" y="1698"/>
                  </a:lnTo>
                  <a:lnTo>
                    <a:pt x="1335" y="2103"/>
                  </a:lnTo>
                  <a:lnTo>
                    <a:pt x="1011" y="2547"/>
                  </a:lnTo>
                  <a:lnTo>
                    <a:pt x="688" y="3033"/>
                  </a:lnTo>
                  <a:lnTo>
                    <a:pt x="445" y="3518"/>
                  </a:lnTo>
                  <a:lnTo>
                    <a:pt x="284" y="4043"/>
                  </a:lnTo>
                  <a:lnTo>
                    <a:pt x="122" y="4609"/>
                  </a:lnTo>
                  <a:lnTo>
                    <a:pt x="41" y="5175"/>
                  </a:lnTo>
                  <a:lnTo>
                    <a:pt x="1" y="5782"/>
                  </a:lnTo>
                  <a:lnTo>
                    <a:pt x="41" y="6348"/>
                  </a:lnTo>
                  <a:lnTo>
                    <a:pt x="122" y="6914"/>
                  </a:lnTo>
                  <a:lnTo>
                    <a:pt x="284" y="7480"/>
                  </a:lnTo>
                  <a:lnTo>
                    <a:pt x="445" y="8005"/>
                  </a:lnTo>
                  <a:lnTo>
                    <a:pt x="688" y="8531"/>
                  </a:lnTo>
                  <a:lnTo>
                    <a:pt x="1011" y="9016"/>
                  </a:lnTo>
                  <a:lnTo>
                    <a:pt x="1335" y="9461"/>
                  </a:lnTo>
                  <a:lnTo>
                    <a:pt x="1699" y="9865"/>
                  </a:lnTo>
                  <a:lnTo>
                    <a:pt x="2103" y="10229"/>
                  </a:lnTo>
                  <a:lnTo>
                    <a:pt x="2548" y="10552"/>
                  </a:lnTo>
                  <a:lnTo>
                    <a:pt x="3033" y="10835"/>
                  </a:lnTo>
                  <a:lnTo>
                    <a:pt x="3558" y="11078"/>
                  </a:lnTo>
                  <a:lnTo>
                    <a:pt x="4084" y="11280"/>
                  </a:lnTo>
                  <a:lnTo>
                    <a:pt x="4610" y="11442"/>
                  </a:lnTo>
                  <a:lnTo>
                    <a:pt x="5216" y="11523"/>
                  </a:lnTo>
                  <a:lnTo>
                    <a:pt x="5782" y="11563"/>
                  </a:lnTo>
                  <a:lnTo>
                    <a:pt x="6388" y="11523"/>
                  </a:lnTo>
                  <a:lnTo>
                    <a:pt x="6954" y="11442"/>
                  </a:lnTo>
                  <a:lnTo>
                    <a:pt x="7520" y="11280"/>
                  </a:lnTo>
                  <a:lnTo>
                    <a:pt x="8046" y="11078"/>
                  </a:lnTo>
                  <a:lnTo>
                    <a:pt x="8531" y="10835"/>
                  </a:lnTo>
                  <a:lnTo>
                    <a:pt x="9016" y="10552"/>
                  </a:lnTo>
                  <a:lnTo>
                    <a:pt x="9461" y="10229"/>
                  </a:lnTo>
                  <a:lnTo>
                    <a:pt x="9865" y="9865"/>
                  </a:lnTo>
                  <a:lnTo>
                    <a:pt x="10229" y="9461"/>
                  </a:lnTo>
                  <a:lnTo>
                    <a:pt x="10593" y="9016"/>
                  </a:lnTo>
                  <a:lnTo>
                    <a:pt x="10876" y="8531"/>
                  </a:lnTo>
                  <a:lnTo>
                    <a:pt x="11119" y="8005"/>
                  </a:lnTo>
                  <a:lnTo>
                    <a:pt x="11321" y="7480"/>
                  </a:lnTo>
                  <a:lnTo>
                    <a:pt x="11442" y="6914"/>
                  </a:lnTo>
                  <a:lnTo>
                    <a:pt x="11523" y="6348"/>
                  </a:lnTo>
                  <a:lnTo>
                    <a:pt x="11563" y="5782"/>
                  </a:lnTo>
                  <a:lnTo>
                    <a:pt x="11523" y="5175"/>
                  </a:lnTo>
                  <a:lnTo>
                    <a:pt x="11442" y="4609"/>
                  </a:lnTo>
                  <a:lnTo>
                    <a:pt x="11321" y="4043"/>
                  </a:lnTo>
                  <a:lnTo>
                    <a:pt x="11119" y="3518"/>
                  </a:lnTo>
                  <a:lnTo>
                    <a:pt x="10876" y="3033"/>
                  </a:lnTo>
                  <a:lnTo>
                    <a:pt x="10593" y="2547"/>
                  </a:lnTo>
                  <a:lnTo>
                    <a:pt x="10229" y="2103"/>
                  </a:lnTo>
                  <a:lnTo>
                    <a:pt x="9865" y="1698"/>
                  </a:lnTo>
                  <a:lnTo>
                    <a:pt x="9461" y="1294"/>
                  </a:lnTo>
                  <a:lnTo>
                    <a:pt x="9016" y="971"/>
                  </a:lnTo>
                  <a:lnTo>
                    <a:pt x="8531" y="688"/>
                  </a:lnTo>
                  <a:lnTo>
                    <a:pt x="8046" y="445"/>
                  </a:lnTo>
                  <a:lnTo>
                    <a:pt x="7520" y="243"/>
                  </a:lnTo>
                  <a:lnTo>
                    <a:pt x="6954" y="122"/>
                  </a:lnTo>
                  <a:lnTo>
                    <a:pt x="63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4" name="Google Shape;4404;p32"/>
            <p:cNvSpPr/>
            <p:nvPr/>
          </p:nvSpPr>
          <p:spPr>
            <a:xfrm>
              <a:off x="4595325" y="1895275"/>
              <a:ext cx="132425" cy="132425"/>
            </a:xfrm>
            <a:custGeom>
              <a:rect b="b" l="l" r="r" t="t"/>
              <a:pathLst>
                <a:path extrusionOk="0" h="5297" w="5297">
                  <a:moveTo>
                    <a:pt x="2628" y="445"/>
                  </a:moveTo>
                  <a:lnTo>
                    <a:pt x="3073" y="486"/>
                  </a:lnTo>
                  <a:lnTo>
                    <a:pt x="3477" y="607"/>
                  </a:lnTo>
                  <a:lnTo>
                    <a:pt x="3881" y="809"/>
                  </a:lnTo>
                  <a:lnTo>
                    <a:pt x="4205" y="1092"/>
                  </a:lnTo>
                  <a:lnTo>
                    <a:pt x="4447" y="1415"/>
                  </a:lnTo>
                  <a:lnTo>
                    <a:pt x="4649" y="1779"/>
                  </a:lnTo>
                  <a:lnTo>
                    <a:pt x="4811" y="2224"/>
                  </a:lnTo>
                  <a:lnTo>
                    <a:pt x="4852" y="2669"/>
                  </a:lnTo>
                  <a:lnTo>
                    <a:pt x="4811" y="3113"/>
                  </a:lnTo>
                  <a:lnTo>
                    <a:pt x="4649" y="3518"/>
                  </a:lnTo>
                  <a:lnTo>
                    <a:pt x="4447" y="3882"/>
                  </a:lnTo>
                  <a:lnTo>
                    <a:pt x="4205" y="4205"/>
                  </a:lnTo>
                  <a:lnTo>
                    <a:pt x="3881" y="4488"/>
                  </a:lnTo>
                  <a:lnTo>
                    <a:pt x="3477" y="4690"/>
                  </a:lnTo>
                  <a:lnTo>
                    <a:pt x="3073" y="4811"/>
                  </a:lnTo>
                  <a:lnTo>
                    <a:pt x="2628" y="4852"/>
                  </a:lnTo>
                  <a:lnTo>
                    <a:pt x="2183" y="4811"/>
                  </a:lnTo>
                  <a:lnTo>
                    <a:pt x="1779" y="4690"/>
                  </a:lnTo>
                  <a:lnTo>
                    <a:pt x="1415" y="4488"/>
                  </a:lnTo>
                  <a:lnTo>
                    <a:pt x="1092" y="4205"/>
                  </a:lnTo>
                  <a:lnTo>
                    <a:pt x="809" y="3882"/>
                  </a:lnTo>
                  <a:lnTo>
                    <a:pt x="607" y="3518"/>
                  </a:lnTo>
                  <a:lnTo>
                    <a:pt x="485" y="3113"/>
                  </a:lnTo>
                  <a:lnTo>
                    <a:pt x="445" y="2669"/>
                  </a:lnTo>
                  <a:lnTo>
                    <a:pt x="485" y="2224"/>
                  </a:lnTo>
                  <a:lnTo>
                    <a:pt x="607" y="1779"/>
                  </a:lnTo>
                  <a:lnTo>
                    <a:pt x="809" y="1415"/>
                  </a:lnTo>
                  <a:lnTo>
                    <a:pt x="1092" y="1092"/>
                  </a:lnTo>
                  <a:lnTo>
                    <a:pt x="1415" y="809"/>
                  </a:lnTo>
                  <a:lnTo>
                    <a:pt x="1779" y="607"/>
                  </a:lnTo>
                  <a:lnTo>
                    <a:pt x="2183" y="486"/>
                  </a:lnTo>
                  <a:lnTo>
                    <a:pt x="2628" y="445"/>
                  </a:lnTo>
                  <a:close/>
                  <a:moveTo>
                    <a:pt x="2628" y="0"/>
                  </a:moveTo>
                  <a:lnTo>
                    <a:pt x="2345" y="41"/>
                  </a:lnTo>
                  <a:lnTo>
                    <a:pt x="2102" y="81"/>
                  </a:lnTo>
                  <a:lnTo>
                    <a:pt x="1860" y="122"/>
                  </a:lnTo>
                  <a:lnTo>
                    <a:pt x="1617" y="203"/>
                  </a:lnTo>
                  <a:lnTo>
                    <a:pt x="1375" y="324"/>
                  </a:lnTo>
                  <a:lnTo>
                    <a:pt x="1173" y="445"/>
                  </a:lnTo>
                  <a:lnTo>
                    <a:pt x="970" y="607"/>
                  </a:lnTo>
                  <a:lnTo>
                    <a:pt x="768" y="769"/>
                  </a:lnTo>
                  <a:lnTo>
                    <a:pt x="607" y="971"/>
                  </a:lnTo>
                  <a:lnTo>
                    <a:pt x="445" y="1173"/>
                  </a:lnTo>
                  <a:lnTo>
                    <a:pt x="324" y="1375"/>
                  </a:lnTo>
                  <a:lnTo>
                    <a:pt x="202" y="1618"/>
                  </a:lnTo>
                  <a:lnTo>
                    <a:pt x="121" y="1860"/>
                  </a:lnTo>
                  <a:lnTo>
                    <a:pt x="41" y="2103"/>
                  </a:lnTo>
                  <a:lnTo>
                    <a:pt x="0" y="2386"/>
                  </a:lnTo>
                  <a:lnTo>
                    <a:pt x="0" y="2669"/>
                  </a:lnTo>
                  <a:lnTo>
                    <a:pt x="0" y="2911"/>
                  </a:lnTo>
                  <a:lnTo>
                    <a:pt x="41" y="3194"/>
                  </a:lnTo>
                  <a:lnTo>
                    <a:pt x="121" y="3437"/>
                  </a:lnTo>
                  <a:lnTo>
                    <a:pt x="202" y="3679"/>
                  </a:lnTo>
                  <a:lnTo>
                    <a:pt x="324" y="3922"/>
                  </a:lnTo>
                  <a:lnTo>
                    <a:pt x="445" y="4124"/>
                  </a:lnTo>
                  <a:lnTo>
                    <a:pt x="607" y="4326"/>
                  </a:lnTo>
                  <a:lnTo>
                    <a:pt x="768" y="4528"/>
                  </a:lnTo>
                  <a:lnTo>
                    <a:pt x="970" y="4690"/>
                  </a:lnTo>
                  <a:lnTo>
                    <a:pt x="1173" y="4852"/>
                  </a:lnTo>
                  <a:lnTo>
                    <a:pt x="1375" y="4973"/>
                  </a:lnTo>
                  <a:lnTo>
                    <a:pt x="1617" y="5094"/>
                  </a:lnTo>
                  <a:lnTo>
                    <a:pt x="1860" y="5175"/>
                  </a:lnTo>
                  <a:lnTo>
                    <a:pt x="2102" y="5256"/>
                  </a:lnTo>
                  <a:lnTo>
                    <a:pt x="2345" y="5297"/>
                  </a:lnTo>
                  <a:lnTo>
                    <a:pt x="2911" y="5297"/>
                  </a:lnTo>
                  <a:lnTo>
                    <a:pt x="3154" y="5256"/>
                  </a:lnTo>
                  <a:lnTo>
                    <a:pt x="3437" y="5175"/>
                  </a:lnTo>
                  <a:lnTo>
                    <a:pt x="3679" y="5094"/>
                  </a:lnTo>
                  <a:lnTo>
                    <a:pt x="3881" y="4973"/>
                  </a:lnTo>
                  <a:lnTo>
                    <a:pt x="4124" y="4852"/>
                  </a:lnTo>
                  <a:lnTo>
                    <a:pt x="4326" y="4690"/>
                  </a:lnTo>
                  <a:lnTo>
                    <a:pt x="4488" y="4528"/>
                  </a:lnTo>
                  <a:lnTo>
                    <a:pt x="4690" y="4326"/>
                  </a:lnTo>
                  <a:lnTo>
                    <a:pt x="4811" y="4124"/>
                  </a:lnTo>
                  <a:lnTo>
                    <a:pt x="4973" y="3922"/>
                  </a:lnTo>
                  <a:lnTo>
                    <a:pt x="5054" y="3679"/>
                  </a:lnTo>
                  <a:lnTo>
                    <a:pt x="5175" y="3437"/>
                  </a:lnTo>
                  <a:lnTo>
                    <a:pt x="5215" y="3194"/>
                  </a:lnTo>
                  <a:lnTo>
                    <a:pt x="5256" y="2911"/>
                  </a:lnTo>
                  <a:lnTo>
                    <a:pt x="5296" y="2669"/>
                  </a:lnTo>
                  <a:lnTo>
                    <a:pt x="5256" y="2386"/>
                  </a:lnTo>
                  <a:lnTo>
                    <a:pt x="5215" y="2103"/>
                  </a:lnTo>
                  <a:lnTo>
                    <a:pt x="5175" y="1860"/>
                  </a:lnTo>
                  <a:lnTo>
                    <a:pt x="5054" y="1618"/>
                  </a:lnTo>
                  <a:lnTo>
                    <a:pt x="4973" y="1375"/>
                  </a:lnTo>
                  <a:lnTo>
                    <a:pt x="4811" y="1173"/>
                  </a:lnTo>
                  <a:lnTo>
                    <a:pt x="4690" y="971"/>
                  </a:lnTo>
                  <a:lnTo>
                    <a:pt x="4488" y="769"/>
                  </a:lnTo>
                  <a:lnTo>
                    <a:pt x="4326" y="607"/>
                  </a:lnTo>
                  <a:lnTo>
                    <a:pt x="4124" y="445"/>
                  </a:lnTo>
                  <a:lnTo>
                    <a:pt x="3881" y="324"/>
                  </a:lnTo>
                  <a:lnTo>
                    <a:pt x="3679" y="203"/>
                  </a:lnTo>
                  <a:lnTo>
                    <a:pt x="3437" y="122"/>
                  </a:lnTo>
                  <a:lnTo>
                    <a:pt x="3154" y="81"/>
                  </a:lnTo>
                  <a:lnTo>
                    <a:pt x="2911" y="41"/>
                  </a:lnTo>
                  <a:lnTo>
                    <a:pt x="26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25">
    <p:spTree>
      <p:nvGrpSpPr>
        <p:cNvPr id="4405" name="Shape 4405"/>
        <p:cNvGrpSpPr/>
        <p:nvPr/>
      </p:nvGrpSpPr>
      <p:grpSpPr>
        <a:xfrm>
          <a:off x="0" y="0"/>
          <a:ext cx="0" cy="0"/>
          <a:chOff x="0" y="0"/>
          <a:chExt cx="0" cy="0"/>
        </a:xfrm>
      </p:grpSpPr>
      <p:sp>
        <p:nvSpPr>
          <p:cNvPr id="4406" name="Google Shape;4406;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None/>
              <a:defRPr b="1"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grpSp>
        <p:nvGrpSpPr>
          <p:cNvPr id="4407" name="Google Shape;4407;p33"/>
          <p:cNvGrpSpPr/>
          <p:nvPr/>
        </p:nvGrpSpPr>
        <p:grpSpPr>
          <a:xfrm rot="5400000">
            <a:off x="6440587" y="1524930"/>
            <a:ext cx="3398914" cy="1239107"/>
            <a:chOff x="1783500" y="1511200"/>
            <a:chExt cx="1317000" cy="480125"/>
          </a:xfrm>
        </p:grpSpPr>
        <p:sp>
          <p:nvSpPr>
            <p:cNvPr id="4408" name="Google Shape;4408;p33"/>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9" name="Google Shape;4409;p33"/>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0" name="Google Shape;4410;p33"/>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1" name="Google Shape;4411;p33"/>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2" name="Google Shape;4412;p33"/>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3" name="Google Shape;4413;p33"/>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4" name="Google Shape;4414;p33"/>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5" name="Google Shape;4415;p33"/>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6" name="Google Shape;4416;p33"/>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7" name="Google Shape;4417;p33"/>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8" name="Google Shape;4418;p33"/>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9" name="Google Shape;4419;p33"/>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33"/>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33"/>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2" name="Google Shape;4422;p33"/>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3" name="Google Shape;4423;p33"/>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33"/>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33"/>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6" name="Google Shape;4426;p33"/>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7" name="Google Shape;4427;p33"/>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8" name="Google Shape;4428;p33"/>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9" name="Google Shape;4429;p33"/>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0" name="Google Shape;4430;p33"/>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1" name="Google Shape;4431;p33"/>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2" name="Google Shape;4432;p33"/>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3" name="Google Shape;4433;p33"/>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4" name="Google Shape;4434;p33"/>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p33"/>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6" name="Google Shape;4436;p33"/>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7" name="Google Shape;4437;p33"/>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8" name="Google Shape;4438;p33"/>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9" name="Google Shape;4439;p33"/>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0" name="Google Shape;4440;p33"/>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1" name="Google Shape;4441;p33"/>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2" name="Google Shape;4442;p33"/>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p33"/>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4" name="Google Shape;4444;p33"/>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5" name="Google Shape;4445;p33"/>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6" name="Google Shape;4446;p33"/>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7" name="Google Shape;4447;p33"/>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8" name="Google Shape;4448;p33"/>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33"/>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0" name="Google Shape;4450;p33"/>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1" name="Google Shape;4451;p33"/>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2" name="Google Shape;4452;p33"/>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3" name="Google Shape;4453;p33"/>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p33"/>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5" name="Google Shape;4455;p33"/>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p33"/>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7" name="Google Shape;4457;p33"/>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8" name="Google Shape;4458;p33"/>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9" name="Google Shape;4459;p33"/>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33"/>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1" name="Google Shape;4461;p33"/>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2" name="Google Shape;4462;p33"/>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3" name="Google Shape;4463;p33"/>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4" name="Google Shape;4464;p33"/>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5" name="Google Shape;4465;p33"/>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6" name="Google Shape;4466;p33"/>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7" name="Google Shape;4467;p33"/>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8" name="Google Shape;4468;p33"/>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9" name="Google Shape;4469;p33"/>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33"/>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33"/>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2" name="Google Shape;4472;p33"/>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3" name="Google Shape;4473;p33"/>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4" name="Google Shape;4474;p33"/>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5" name="Google Shape;4475;p33"/>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33"/>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33"/>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33"/>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9" name="Google Shape;4479;p33"/>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33"/>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33"/>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33"/>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33"/>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33"/>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33"/>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86" name="Google Shape;4486;p33"/>
          <p:cNvSpPr/>
          <p:nvPr/>
        </p:nvSpPr>
        <p:spPr>
          <a:xfrm>
            <a:off x="6930300" y="3632625"/>
            <a:ext cx="2213700" cy="1495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87" name="Google Shape;4487;p33"/>
          <p:cNvGrpSpPr/>
          <p:nvPr/>
        </p:nvGrpSpPr>
        <p:grpSpPr>
          <a:xfrm rot="5400000">
            <a:off x="-1697763" y="3570524"/>
            <a:ext cx="3398914" cy="1239107"/>
            <a:chOff x="1783500" y="1511200"/>
            <a:chExt cx="1317000" cy="480125"/>
          </a:xfrm>
        </p:grpSpPr>
        <p:sp>
          <p:nvSpPr>
            <p:cNvPr id="4488" name="Google Shape;4488;p33"/>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9" name="Google Shape;4489;p33"/>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0" name="Google Shape;4490;p33"/>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1" name="Google Shape;4491;p33"/>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2" name="Google Shape;4492;p33"/>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3" name="Google Shape;4493;p33"/>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4" name="Google Shape;4494;p33"/>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5" name="Google Shape;4495;p33"/>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6" name="Google Shape;4496;p33"/>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7" name="Google Shape;4497;p33"/>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8" name="Google Shape;4498;p33"/>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9" name="Google Shape;4499;p33"/>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0" name="Google Shape;4500;p33"/>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33"/>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2" name="Google Shape;4502;p33"/>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3" name="Google Shape;4503;p33"/>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33"/>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33"/>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33"/>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33"/>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33"/>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9" name="Google Shape;4509;p33"/>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0" name="Google Shape;4510;p33"/>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1" name="Google Shape;4511;p33"/>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2" name="Google Shape;4512;p33"/>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3" name="Google Shape;4513;p33"/>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4" name="Google Shape;4514;p33"/>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5" name="Google Shape;4515;p33"/>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6" name="Google Shape;4516;p33"/>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7" name="Google Shape;4517;p33"/>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8" name="Google Shape;4518;p33"/>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9" name="Google Shape;4519;p33"/>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0" name="Google Shape;4520;p33"/>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33"/>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33"/>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3" name="Google Shape;4523;p33"/>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4" name="Google Shape;4524;p33"/>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5" name="Google Shape;4525;p33"/>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6" name="Google Shape;4526;p33"/>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7" name="Google Shape;4527;p33"/>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8" name="Google Shape;4528;p33"/>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9" name="Google Shape;4529;p33"/>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0" name="Google Shape;4530;p33"/>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33"/>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2" name="Google Shape;4532;p33"/>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3" name="Google Shape;4533;p33"/>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4" name="Google Shape;4534;p33"/>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33"/>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6" name="Google Shape;4536;p33"/>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7" name="Google Shape;4537;p33"/>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8" name="Google Shape;4538;p33"/>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9" name="Google Shape;4539;p33"/>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0" name="Google Shape;4540;p33"/>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1" name="Google Shape;4541;p33"/>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2" name="Google Shape;4542;p33"/>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33"/>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4" name="Google Shape;4544;p33"/>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5" name="Google Shape;4545;p33"/>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6" name="Google Shape;4546;p33"/>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7" name="Google Shape;4547;p33"/>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8" name="Google Shape;4548;p33"/>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9" name="Google Shape;4549;p33"/>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0" name="Google Shape;4550;p33"/>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1" name="Google Shape;4551;p33"/>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2" name="Google Shape;4552;p33"/>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3" name="Google Shape;4553;p33"/>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4" name="Google Shape;4554;p33"/>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5" name="Google Shape;4555;p33"/>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6" name="Google Shape;4556;p33"/>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7" name="Google Shape;4557;p33"/>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8" name="Google Shape;4558;p33"/>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9" name="Google Shape;4559;p33"/>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0" name="Google Shape;4560;p33"/>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33"/>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2" name="Google Shape;4562;p33"/>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3" name="Google Shape;4563;p33"/>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33"/>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5" name="Google Shape;4565;p33"/>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6" name="Google Shape;4566;p33"/>
          <p:cNvGrpSpPr/>
          <p:nvPr/>
        </p:nvGrpSpPr>
        <p:grpSpPr>
          <a:xfrm>
            <a:off x="-678865" y="500997"/>
            <a:ext cx="1239112" cy="1239004"/>
            <a:chOff x="4516475" y="1817450"/>
            <a:chExt cx="289100" cy="289075"/>
          </a:xfrm>
        </p:grpSpPr>
        <p:sp>
          <p:nvSpPr>
            <p:cNvPr id="4567" name="Google Shape;4567;p33"/>
            <p:cNvSpPr/>
            <p:nvPr/>
          </p:nvSpPr>
          <p:spPr>
            <a:xfrm>
              <a:off x="4516475" y="1817450"/>
              <a:ext cx="289100" cy="289075"/>
            </a:xfrm>
            <a:custGeom>
              <a:rect b="b" l="l" r="r" t="t"/>
              <a:pathLst>
                <a:path extrusionOk="0" h="11563" w="11564">
                  <a:moveTo>
                    <a:pt x="5782" y="405"/>
                  </a:moveTo>
                  <a:lnTo>
                    <a:pt x="6348" y="445"/>
                  </a:lnTo>
                  <a:lnTo>
                    <a:pt x="6874" y="526"/>
                  </a:lnTo>
                  <a:lnTo>
                    <a:pt x="7359" y="647"/>
                  </a:lnTo>
                  <a:lnTo>
                    <a:pt x="7884" y="849"/>
                  </a:lnTo>
                  <a:lnTo>
                    <a:pt x="8329" y="1052"/>
                  </a:lnTo>
                  <a:lnTo>
                    <a:pt x="8774" y="1335"/>
                  </a:lnTo>
                  <a:lnTo>
                    <a:pt x="9178" y="1658"/>
                  </a:lnTo>
                  <a:lnTo>
                    <a:pt x="9582" y="1981"/>
                  </a:lnTo>
                  <a:lnTo>
                    <a:pt x="9906" y="2386"/>
                  </a:lnTo>
                  <a:lnTo>
                    <a:pt x="10229" y="2790"/>
                  </a:lnTo>
                  <a:lnTo>
                    <a:pt x="10472" y="3235"/>
                  </a:lnTo>
                  <a:lnTo>
                    <a:pt x="10714" y="3679"/>
                  </a:lnTo>
                  <a:lnTo>
                    <a:pt x="10876" y="4165"/>
                  </a:lnTo>
                  <a:lnTo>
                    <a:pt x="11038" y="4690"/>
                  </a:lnTo>
                  <a:lnTo>
                    <a:pt x="11119" y="5216"/>
                  </a:lnTo>
                  <a:lnTo>
                    <a:pt x="11119" y="5782"/>
                  </a:lnTo>
                  <a:lnTo>
                    <a:pt x="11119" y="6307"/>
                  </a:lnTo>
                  <a:lnTo>
                    <a:pt x="11038" y="6833"/>
                  </a:lnTo>
                  <a:lnTo>
                    <a:pt x="10876" y="7358"/>
                  </a:lnTo>
                  <a:lnTo>
                    <a:pt x="10714" y="7844"/>
                  </a:lnTo>
                  <a:lnTo>
                    <a:pt x="10472" y="8329"/>
                  </a:lnTo>
                  <a:lnTo>
                    <a:pt x="10229" y="8733"/>
                  </a:lnTo>
                  <a:lnTo>
                    <a:pt x="9906" y="9178"/>
                  </a:lnTo>
                  <a:lnTo>
                    <a:pt x="9582" y="9542"/>
                  </a:lnTo>
                  <a:lnTo>
                    <a:pt x="9178" y="9905"/>
                  </a:lnTo>
                  <a:lnTo>
                    <a:pt x="8774" y="10188"/>
                  </a:lnTo>
                  <a:lnTo>
                    <a:pt x="8329" y="10471"/>
                  </a:lnTo>
                  <a:lnTo>
                    <a:pt x="7884" y="10674"/>
                  </a:lnTo>
                  <a:lnTo>
                    <a:pt x="7359" y="10876"/>
                  </a:lnTo>
                  <a:lnTo>
                    <a:pt x="6874" y="10997"/>
                  </a:lnTo>
                  <a:lnTo>
                    <a:pt x="6348" y="11078"/>
                  </a:lnTo>
                  <a:lnTo>
                    <a:pt x="5782" y="11118"/>
                  </a:lnTo>
                  <a:lnTo>
                    <a:pt x="5256" y="11078"/>
                  </a:lnTo>
                  <a:lnTo>
                    <a:pt x="4731" y="10997"/>
                  </a:lnTo>
                  <a:lnTo>
                    <a:pt x="4205" y="10876"/>
                  </a:lnTo>
                  <a:lnTo>
                    <a:pt x="3720" y="10674"/>
                  </a:lnTo>
                  <a:lnTo>
                    <a:pt x="3235" y="10471"/>
                  </a:lnTo>
                  <a:lnTo>
                    <a:pt x="2790" y="10188"/>
                  </a:lnTo>
                  <a:lnTo>
                    <a:pt x="2386" y="9905"/>
                  </a:lnTo>
                  <a:lnTo>
                    <a:pt x="2022" y="9542"/>
                  </a:lnTo>
                  <a:lnTo>
                    <a:pt x="1658" y="9178"/>
                  </a:lnTo>
                  <a:lnTo>
                    <a:pt x="1375" y="8733"/>
                  </a:lnTo>
                  <a:lnTo>
                    <a:pt x="1092" y="8329"/>
                  </a:lnTo>
                  <a:lnTo>
                    <a:pt x="850" y="7844"/>
                  </a:lnTo>
                  <a:lnTo>
                    <a:pt x="688" y="7358"/>
                  </a:lnTo>
                  <a:lnTo>
                    <a:pt x="567" y="6833"/>
                  </a:lnTo>
                  <a:lnTo>
                    <a:pt x="486" y="6307"/>
                  </a:lnTo>
                  <a:lnTo>
                    <a:pt x="445" y="5782"/>
                  </a:lnTo>
                  <a:lnTo>
                    <a:pt x="486" y="5216"/>
                  </a:lnTo>
                  <a:lnTo>
                    <a:pt x="567" y="4690"/>
                  </a:lnTo>
                  <a:lnTo>
                    <a:pt x="688" y="4165"/>
                  </a:lnTo>
                  <a:lnTo>
                    <a:pt x="850" y="3679"/>
                  </a:lnTo>
                  <a:lnTo>
                    <a:pt x="1092" y="3235"/>
                  </a:lnTo>
                  <a:lnTo>
                    <a:pt x="1375" y="2790"/>
                  </a:lnTo>
                  <a:lnTo>
                    <a:pt x="1658" y="2386"/>
                  </a:lnTo>
                  <a:lnTo>
                    <a:pt x="2022" y="1981"/>
                  </a:lnTo>
                  <a:lnTo>
                    <a:pt x="2386" y="1658"/>
                  </a:lnTo>
                  <a:lnTo>
                    <a:pt x="2790" y="1335"/>
                  </a:lnTo>
                  <a:lnTo>
                    <a:pt x="3235" y="1052"/>
                  </a:lnTo>
                  <a:lnTo>
                    <a:pt x="3720" y="849"/>
                  </a:lnTo>
                  <a:lnTo>
                    <a:pt x="4205" y="647"/>
                  </a:lnTo>
                  <a:lnTo>
                    <a:pt x="4731" y="526"/>
                  </a:lnTo>
                  <a:lnTo>
                    <a:pt x="5256" y="445"/>
                  </a:lnTo>
                  <a:lnTo>
                    <a:pt x="5782" y="405"/>
                  </a:lnTo>
                  <a:close/>
                  <a:moveTo>
                    <a:pt x="5216" y="0"/>
                  </a:moveTo>
                  <a:lnTo>
                    <a:pt x="4610" y="122"/>
                  </a:lnTo>
                  <a:lnTo>
                    <a:pt x="4084" y="243"/>
                  </a:lnTo>
                  <a:lnTo>
                    <a:pt x="3558" y="445"/>
                  </a:lnTo>
                  <a:lnTo>
                    <a:pt x="3033" y="688"/>
                  </a:lnTo>
                  <a:lnTo>
                    <a:pt x="2548" y="971"/>
                  </a:lnTo>
                  <a:lnTo>
                    <a:pt x="2103" y="1294"/>
                  </a:lnTo>
                  <a:lnTo>
                    <a:pt x="1699" y="1698"/>
                  </a:lnTo>
                  <a:lnTo>
                    <a:pt x="1335" y="2103"/>
                  </a:lnTo>
                  <a:lnTo>
                    <a:pt x="1011" y="2547"/>
                  </a:lnTo>
                  <a:lnTo>
                    <a:pt x="688" y="3033"/>
                  </a:lnTo>
                  <a:lnTo>
                    <a:pt x="445" y="3518"/>
                  </a:lnTo>
                  <a:lnTo>
                    <a:pt x="284" y="4043"/>
                  </a:lnTo>
                  <a:lnTo>
                    <a:pt x="122" y="4609"/>
                  </a:lnTo>
                  <a:lnTo>
                    <a:pt x="41" y="5175"/>
                  </a:lnTo>
                  <a:lnTo>
                    <a:pt x="1" y="5782"/>
                  </a:lnTo>
                  <a:lnTo>
                    <a:pt x="41" y="6348"/>
                  </a:lnTo>
                  <a:lnTo>
                    <a:pt x="122" y="6914"/>
                  </a:lnTo>
                  <a:lnTo>
                    <a:pt x="284" y="7480"/>
                  </a:lnTo>
                  <a:lnTo>
                    <a:pt x="445" y="8005"/>
                  </a:lnTo>
                  <a:lnTo>
                    <a:pt x="688" y="8531"/>
                  </a:lnTo>
                  <a:lnTo>
                    <a:pt x="1011" y="9016"/>
                  </a:lnTo>
                  <a:lnTo>
                    <a:pt x="1335" y="9461"/>
                  </a:lnTo>
                  <a:lnTo>
                    <a:pt x="1699" y="9865"/>
                  </a:lnTo>
                  <a:lnTo>
                    <a:pt x="2103" y="10229"/>
                  </a:lnTo>
                  <a:lnTo>
                    <a:pt x="2548" y="10552"/>
                  </a:lnTo>
                  <a:lnTo>
                    <a:pt x="3033" y="10835"/>
                  </a:lnTo>
                  <a:lnTo>
                    <a:pt x="3558" y="11078"/>
                  </a:lnTo>
                  <a:lnTo>
                    <a:pt x="4084" y="11280"/>
                  </a:lnTo>
                  <a:lnTo>
                    <a:pt x="4610" y="11442"/>
                  </a:lnTo>
                  <a:lnTo>
                    <a:pt x="5216" y="11523"/>
                  </a:lnTo>
                  <a:lnTo>
                    <a:pt x="5782" y="11563"/>
                  </a:lnTo>
                  <a:lnTo>
                    <a:pt x="6388" y="11523"/>
                  </a:lnTo>
                  <a:lnTo>
                    <a:pt x="6954" y="11442"/>
                  </a:lnTo>
                  <a:lnTo>
                    <a:pt x="7520" y="11280"/>
                  </a:lnTo>
                  <a:lnTo>
                    <a:pt x="8046" y="11078"/>
                  </a:lnTo>
                  <a:lnTo>
                    <a:pt x="8531" y="10835"/>
                  </a:lnTo>
                  <a:lnTo>
                    <a:pt x="9016" y="10552"/>
                  </a:lnTo>
                  <a:lnTo>
                    <a:pt x="9461" y="10229"/>
                  </a:lnTo>
                  <a:lnTo>
                    <a:pt x="9865" y="9865"/>
                  </a:lnTo>
                  <a:lnTo>
                    <a:pt x="10229" y="9461"/>
                  </a:lnTo>
                  <a:lnTo>
                    <a:pt x="10593" y="9016"/>
                  </a:lnTo>
                  <a:lnTo>
                    <a:pt x="10876" y="8531"/>
                  </a:lnTo>
                  <a:lnTo>
                    <a:pt x="11119" y="8005"/>
                  </a:lnTo>
                  <a:lnTo>
                    <a:pt x="11321" y="7480"/>
                  </a:lnTo>
                  <a:lnTo>
                    <a:pt x="11442" y="6914"/>
                  </a:lnTo>
                  <a:lnTo>
                    <a:pt x="11523" y="6348"/>
                  </a:lnTo>
                  <a:lnTo>
                    <a:pt x="11563" y="5782"/>
                  </a:lnTo>
                  <a:lnTo>
                    <a:pt x="11523" y="5175"/>
                  </a:lnTo>
                  <a:lnTo>
                    <a:pt x="11442" y="4609"/>
                  </a:lnTo>
                  <a:lnTo>
                    <a:pt x="11321" y="4043"/>
                  </a:lnTo>
                  <a:lnTo>
                    <a:pt x="11119" y="3518"/>
                  </a:lnTo>
                  <a:lnTo>
                    <a:pt x="10876" y="3033"/>
                  </a:lnTo>
                  <a:lnTo>
                    <a:pt x="10593" y="2547"/>
                  </a:lnTo>
                  <a:lnTo>
                    <a:pt x="10229" y="2103"/>
                  </a:lnTo>
                  <a:lnTo>
                    <a:pt x="9865" y="1698"/>
                  </a:lnTo>
                  <a:lnTo>
                    <a:pt x="9461" y="1294"/>
                  </a:lnTo>
                  <a:lnTo>
                    <a:pt x="9016" y="971"/>
                  </a:lnTo>
                  <a:lnTo>
                    <a:pt x="8531" y="688"/>
                  </a:lnTo>
                  <a:lnTo>
                    <a:pt x="8046" y="445"/>
                  </a:lnTo>
                  <a:lnTo>
                    <a:pt x="7520" y="243"/>
                  </a:lnTo>
                  <a:lnTo>
                    <a:pt x="6954" y="122"/>
                  </a:lnTo>
                  <a:lnTo>
                    <a:pt x="63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8" name="Google Shape;4568;p33"/>
            <p:cNvSpPr/>
            <p:nvPr/>
          </p:nvSpPr>
          <p:spPr>
            <a:xfrm>
              <a:off x="4595325" y="1895275"/>
              <a:ext cx="132425" cy="132425"/>
            </a:xfrm>
            <a:custGeom>
              <a:rect b="b" l="l" r="r" t="t"/>
              <a:pathLst>
                <a:path extrusionOk="0" h="5297" w="5297">
                  <a:moveTo>
                    <a:pt x="2628" y="445"/>
                  </a:moveTo>
                  <a:lnTo>
                    <a:pt x="3073" y="486"/>
                  </a:lnTo>
                  <a:lnTo>
                    <a:pt x="3477" y="607"/>
                  </a:lnTo>
                  <a:lnTo>
                    <a:pt x="3881" y="809"/>
                  </a:lnTo>
                  <a:lnTo>
                    <a:pt x="4205" y="1092"/>
                  </a:lnTo>
                  <a:lnTo>
                    <a:pt x="4447" y="1415"/>
                  </a:lnTo>
                  <a:lnTo>
                    <a:pt x="4649" y="1779"/>
                  </a:lnTo>
                  <a:lnTo>
                    <a:pt x="4811" y="2224"/>
                  </a:lnTo>
                  <a:lnTo>
                    <a:pt x="4852" y="2669"/>
                  </a:lnTo>
                  <a:lnTo>
                    <a:pt x="4811" y="3113"/>
                  </a:lnTo>
                  <a:lnTo>
                    <a:pt x="4649" y="3518"/>
                  </a:lnTo>
                  <a:lnTo>
                    <a:pt x="4447" y="3882"/>
                  </a:lnTo>
                  <a:lnTo>
                    <a:pt x="4205" y="4205"/>
                  </a:lnTo>
                  <a:lnTo>
                    <a:pt x="3881" y="4488"/>
                  </a:lnTo>
                  <a:lnTo>
                    <a:pt x="3477" y="4690"/>
                  </a:lnTo>
                  <a:lnTo>
                    <a:pt x="3073" y="4811"/>
                  </a:lnTo>
                  <a:lnTo>
                    <a:pt x="2628" y="4852"/>
                  </a:lnTo>
                  <a:lnTo>
                    <a:pt x="2183" y="4811"/>
                  </a:lnTo>
                  <a:lnTo>
                    <a:pt x="1779" y="4690"/>
                  </a:lnTo>
                  <a:lnTo>
                    <a:pt x="1415" y="4488"/>
                  </a:lnTo>
                  <a:lnTo>
                    <a:pt x="1092" y="4205"/>
                  </a:lnTo>
                  <a:lnTo>
                    <a:pt x="809" y="3882"/>
                  </a:lnTo>
                  <a:lnTo>
                    <a:pt x="607" y="3518"/>
                  </a:lnTo>
                  <a:lnTo>
                    <a:pt x="485" y="3113"/>
                  </a:lnTo>
                  <a:lnTo>
                    <a:pt x="445" y="2669"/>
                  </a:lnTo>
                  <a:lnTo>
                    <a:pt x="485" y="2224"/>
                  </a:lnTo>
                  <a:lnTo>
                    <a:pt x="607" y="1779"/>
                  </a:lnTo>
                  <a:lnTo>
                    <a:pt x="809" y="1415"/>
                  </a:lnTo>
                  <a:lnTo>
                    <a:pt x="1092" y="1092"/>
                  </a:lnTo>
                  <a:lnTo>
                    <a:pt x="1415" y="809"/>
                  </a:lnTo>
                  <a:lnTo>
                    <a:pt x="1779" y="607"/>
                  </a:lnTo>
                  <a:lnTo>
                    <a:pt x="2183" y="486"/>
                  </a:lnTo>
                  <a:lnTo>
                    <a:pt x="2628" y="445"/>
                  </a:lnTo>
                  <a:close/>
                  <a:moveTo>
                    <a:pt x="2628" y="0"/>
                  </a:moveTo>
                  <a:lnTo>
                    <a:pt x="2345" y="41"/>
                  </a:lnTo>
                  <a:lnTo>
                    <a:pt x="2102" y="81"/>
                  </a:lnTo>
                  <a:lnTo>
                    <a:pt x="1860" y="122"/>
                  </a:lnTo>
                  <a:lnTo>
                    <a:pt x="1617" y="203"/>
                  </a:lnTo>
                  <a:lnTo>
                    <a:pt x="1375" y="324"/>
                  </a:lnTo>
                  <a:lnTo>
                    <a:pt x="1173" y="445"/>
                  </a:lnTo>
                  <a:lnTo>
                    <a:pt x="970" y="607"/>
                  </a:lnTo>
                  <a:lnTo>
                    <a:pt x="768" y="769"/>
                  </a:lnTo>
                  <a:lnTo>
                    <a:pt x="607" y="971"/>
                  </a:lnTo>
                  <a:lnTo>
                    <a:pt x="445" y="1173"/>
                  </a:lnTo>
                  <a:lnTo>
                    <a:pt x="324" y="1375"/>
                  </a:lnTo>
                  <a:lnTo>
                    <a:pt x="202" y="1618"/>
                  </a:lnTo>
                  <a:lnTo>
                    <a:pt x="121" y="1860"/>
                  </a:lnTo>
                  <a:lnTo>
                    <a:pt x="41" y="2103"/>
                  </a:lnTo>
                  <a:lnTo>
                    <a:pt x="0" y="2386"/>
                  </a:lnTo>
                  <a:lnTo>
                    <a:pt x="0" y="2669"/>
                  </a:lnTo>
                  <a:lnTo>
                    <a:pt x="0" y="2911"/>
                  </a:lnTo>
                  <a:lnTo>
                    <a:pt x="41" y="3194"/>
                  </a:lnTo>
                  <a:lnTo>
                    <a:pt x="121" y="3437"/>
                  </a:lnTo>
                  <a:lnTo>
                    <a:pt x="202" y="3679"/>
                  </a:lnTo>
                  <a:lnTo>
                    <a:pt x="324" y="3922"/>
                  </a:lnTo>
                  <a:lnTo>
                    <a:pt x="445" y="4124"/>
                  </a:lnTo>
                  <a:lnTo>
                    <a:pt x="607" y="4326"/>
                  </a:lnTo>
                  <a:lnTo>
                    <a:pt x="768" y="4528"/>
                  </a:lnTo>
                  <a:lnTo>
                    <a:pt x="970" y="4690"/>
                  </a:lnTo>
                  <a:lnTo>
                    <a:pt x="1173" y="4852"/>
                  </a:lnTo>
                  <a:lnTo>
                    <a:pt x="1375" y="4973"/>
                  </a:lnTo>
                  <a:lnTo>
                    <a:pt x="1617" y="5094"/>
                  </a:lnTo>
                  <a:lnTo>
                    <a:pt x="1860" y="5175"/>
                  </a:lnTo>
                  <a:lnTo>
                    <a:pt x="2102" y="5256"/>
                  </a:lnTo>
                  <a:lnTo>
                    <a:pt x="2345" y="5297"/>
                  </a:lnTo>
                  <a:lnTo>
                    <a:pt x="2911" y="5297"/>
                  </a:lnTo>
                  <a:lnTo>
                    <a:pt x="3154" y="5256"/>
                  </a:lnTo>
                  <a:lnTo>
                    <a:pt x="3437" y="5175"/>
                  </a:lnTo>
                  <a:lnTo>
                    <a:pt x="3679" y="5094"/>
                  </a:lnTo>
                  <a:lnTo>
                    <a:pt x="3881" y="4973"/>
                  </a:lnTo>
                  <a:lnTo>
                    <a:pt x="4124" y="4852"/>
                  </a:lnTo>
                  <a:lnTo>
                    <a:pt x="4326" y="4690"/>
                  </a:lnTo>
                  <a:lnTo>
                    <a:pt x="4488" y="4528"/>
                  </a:lnTo>
                  <a:lnTo>
                    <a:pt x="4690" y="4326"/>
                  </a:lnTo>
                  <a:lnTo>
                    <a:pt x="4811" y="4124"/>
                  </a:lnTo>
                  <a:lnTo>
                    <a:pt x="4973" y="3922"/>
                  </a:lnTo>
                  <a:lnTo>
                    <a:pt x="5054" y="3679"/>
                  </a:lnTo>
                  <a:lnTo>
                    <a:pt x="5175" y="3437"/>
                  </a:lnTo>
                  <a:lnTo>
                    <a:pt x="5215" y="3194"/>
                  </a:lnTo>
                  <a:lnTo>
                    <a:pt x="5256" y="2911"/>
                  </a:lnTo>
                  <a:lnTo>
                    <a:pt x="5296" y="2669"/>
                  </a:lnTo>
                  <a:lnTo>
                    <a:pt x="5256" y="2386"/>
                  </a:lnTo>
                  <a:lnTo>
                    <a:pt x="5215" y="2103"/>
                  </a:lnTo>
                  <a:lnTo>
                    <a:pt x="5175" y="1860"/>
                  </a:lnTo>
                  <a:lnTo>
                    <a:pt x="5054" y="1618"/>
                  </a:lnTo>
                  <a:lnTo>
                    <a:pt x="4973" y="1375"/>
                  </a:lnTo>
                  <a:lnTo>
                    <a:pt x="4811" y="1173"/>
                  </a:lnTo>
                  <a:lnTo>
                    <a:pt x="4690" y="971"/>
                  </a:lnTo>
                  <a:lnTo>
                    <a:pt x="4488" y="769"/>
                  </a:lnTo>
                  <a:lnTo>
                    <a:pt x="4326" y="607"/>
                  </a:lnTo>
                  <a:lnTo>
                    <a:pt x="4124" y="445"/>
                  </a:lnTo>
                  <a:lnTo>
                    <a:pt x="3881" y="324"/>
                  </a:lnTo>
                  <a:lnTo>
                    <a:pt x="3679" y="203"/>
                  </a:lnTo>
                  <a:lnTo>
                    <a:pt x="3437" y="122"/>
                  </a:lnTo>
                  <a:lnTo>
                    <a:pt x="3154" y="81"/>
                  </a:lnTo>
                  <a:lnTo>
                    <a:pt x="2911" y="41"/>
                  </a:lnTo>
                  <a:lnTo>
                    <a:pt x="26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APTION_ONLY_1">
    <p:spTree>
      <p:nvGrpSpPr>
        <p:cNvPr id="4569" name="Shape 4569"/>
        <p:cNvGrpSpPr/>
        <p:nvPr/>
      </p:nvGrpSpPr>
      <p:grpSpPr>
        <a:xfrm>
          <a:off x="0" y="0"/>
          <a:ext cx="0" cy="0"/>
          <a:chOff x="0" y="0"/>
          <a:chExt cx="0" cy="0"/>
        </a:xfrm>
      </p:grpSpPr>
      <p:sp>
        <p:nvSpPr>
          <p:cNvPr id="4570" name="Google Shape;4570;p34"/>
          <p:cNvSpPr txBox="1"/>
          <p:nvPr>
            <p:ph type="title"/>
          </p:nvPr>
        </p:nvSpPr>
        <p:spPr>
          <a:xfrm>
            <a:off x="712650" y="399019"/>
            <a:ext cx="7718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571" name="Google Shape;4571;p34"/>
          <p:cNvGrpSpPr/>
          <p:nvPr/>
        </p:nvGrpSpPr>
        <p:grpSpPr>
          <a:xfrm rot="5400000">
            <a:off x="7194212" y="640905"/>
            <a:ext cx="3398914" cy="1239107"/>
            <a:chOff x="1783500" y="1511200"/>
            <a:chExt cx="1317000" cy="480125"/>
          </a:xfrm>
        </p:grpSpPr>
        <p:sp>
          <p:nvSpPr>
            <p:cNvPr id="4572" name="Google Shape;4572;p34"/>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3" name="Google Shape;4573;p34"/>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4" name="Google Shape;4574;p34"/>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5" name="Google Shape;4575;p34"/>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6" name="Google Shape;4576;p34"/>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7" name="Google Shape;4577;p34"/>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8" name="Google Shape;4578;p34"/>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9" name="Google Shape;4579;p34"/>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0" name="Google Shape;4580;p34"/>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1" name="Google Shape;4581;p34"/>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2" name="Google Shape;4582;p34"/>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34"/>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4" name="Google Shape;4584;p34"/>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5" name="Google Shape;4585;p34"/>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6" name="Google Shape;4586;p34"/>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7" name="Google Shape;4587;p34"/>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8" name="Google Shape;4588;p34"/>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9" name="Google Shape;4589;p34"/>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0" name="Google Shape;4590;p34"/>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1" name="Google Shape;4591;p34"/>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34"/>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3" name="Google Shape;4593;p34"/>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34"/>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5" name="Google Shape;4595;p34"/>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6" name="Google Shape;4596;p34"/>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7" name="Google Shape;4597;p34"/>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8" name="Google Shape;4598;p34"/>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9" name="Google Shape;4599;p34"/>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p34"/>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1" name="Google Shape;4601;p34"/>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2" name="Google Shape;4602;p34"/>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3" name="Google Shape;4603;p34"/>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4" name="Google Shape;4604;p34"/>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5" name="Google Shape;4605;p34"/>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6" name="Google Shape;4606;p34"/>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7" name="Google Shape;4607;p34"/>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8" name="Google Shape;4608;p34"/>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9" name="Google Shape;4609;p34"/>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0" name="Google Shape;4610;p34"/>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1" name="Google Shape;4611;p34"/>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34"/>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3" name="Google Shape;4613;p34"/>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4" name="Google Shape;4614;p34"/>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34"/>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6" name="Google Shape;4616;p34"/>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7" name="Google Shape;4617;p34"/>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34"/>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9" name="Google Shape;4619;p34"/>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0" name="Google Shape;4620;p34"/>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1" name="Google Shape;4621;p34"/>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2" name="Google Shape;4622;p34"/>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34"/>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34"/>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5" name="Google Shape;4625;p34"/>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6" name="Google Shape;4626;p34"/>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7" name="Google Shape;4627;p34"/>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8" name="Google Shape;4628;p34"/>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9" name="Google Shape;4629;p34"/>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34"/>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1" name="Google Shape;4631;p34"/>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2" name="Google Shape;4632;p34"/>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34"/>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4" name="Google Shape;4634;p34"/>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5" name="Google Shape;4635;p34"/>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6" name="Google Shape;4636;p34"/>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7" name="Google Shape;4637;p34"/>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8" name="Google Shape;4638;p34"/>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9" name="Google Shape;4639;p34"/>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0" name="Google Shape;4640;p34"/>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1" name="Google Shape;4641;p34"/>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2" name="Google Shape;4642;p34"/>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3" name="Google Shape;4643;p34"/>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4" name="Google Shape;4644;p34"/>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5" name="Google Shape;4645;p34"/>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6" name="Google Shape;4646;p34"/>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7" name="Google Shape;4647;p34"/>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8" name="Google Shape;4648;p34"/>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9" name="Google Shape;4649;p34"/>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50" name="Google Shape;4650;p34"/>
          <p:cNvSpPr/>
          <p:nvPr/>
        </p:nvSpPr>
        <p:spPr>
          <a:xfrm>
            <a:off x="8636975" y="4517100"/>
            <a:ext cx="507000" cy="626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51" name="Google Shape;4651;p34"/>
          <p:cNvGrpSpPr/>
          <p:nvPr/>
        </p:nvGrpSpPr>
        <p:grpSpPr>
          <a:xfrm rot="5400000">
            <a:off x="-1697263" y="2287499"/>
            <a:ext cx="3398914" cy="1239107"/>
            <a:chOff x="1783500" y="1511200"/>
            <a:chExt cx="1317000" cy="480125"/>
          </a:xfrm>
        </p:grpSpPr>
        <p:sp>
          <p:nvSpPr>
            <p:cNvPr id="4652" name="Google Shape;4652;p34"/>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3" name="Google Shape;4653;p34"/>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4" name="Google Shape;4654;p34"/>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5" name="Google Shape;4655;p34"/>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6" name="Google Shape;4656;p34"/>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7" name="Google Shape;4657;p34"/>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8" name="Google Shape;4658;p34"/>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9" name="Google Shape;4659;p34"/>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0" name="Google Shape;4660;p34"/>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1" name="Google Shape;4661;p34"/>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2" name="Google Shape;4662;p34"/>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3" name="Google Shape;4663;p34"/>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4" name="Google Shape;4664;p34"/>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5" name="Google Shape;4665;p34"/>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6" name="Google Shape;4666;p34"/>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7" name="Google Shape;4667;p34"/>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8" name="Google Shape;4668;p34"/>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9" name="Google Shape;4669;p34"/>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0" name="Google Shape;4670;p34"/>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1" name="Google Shape;4671;p34"/>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2" name="Google Shape;4672;p34"/>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3" name="Google Shape;4673;p34"/>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4" name="Google Shape;4674;p34"/>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5" name="Google Shape;4675;p34"/>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6" name="Google Shape;4676;p34"/>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7" name="Google Shape;4677;p34"/>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8" name="Google Shape;4678;p34"/>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9" name="Google Shape;4679;p34"/>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0" name="Google Shape;4680;p34"/>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1" name="Google Shape;4681;p34"/>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2" name="Google Shape;4682;p34"/>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3" name="Google Shape;4683;p34"/>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4" name="Google Shape;4684;p34"/>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5" name="Google Shape;4685;p34"/>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6" name="Google Shape;4686;p34"/>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7" name="Google Shape;4687;p34"/>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8" name="Google Shape;4688;p34"/>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9" name="Google Shape;4689;p34"/>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0" name="Google Shape;4690;p34"/>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1" name="Google Shape;4691;p34"/>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2" name="Google Shape;4692;p34"/>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3" name="Google Shape;4693;p34"/>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4" name="Google Shape;4694;p34"/>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5" name="Google Shape;4695;p34"/>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6" name="Google Shape;4696;p34"/>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7" name="Google Shape;4697;p34"/>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8" name="Google Shape;4698;p34"/>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34"/>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0" name="Google Shape;4700;p34"/>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1" name="Google Shape;4701;p34"/>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34"/>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3" name="Google Shape;4703;p34"/>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4" name="Google Shape;4704;p34"/>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5" name="Google Shape;4705;p34"/>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6" name="Google Shape;4706;p34"/>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7" name="Google Shape;4707;p34"/>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8" name="Google Shape;4708;p34"/>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9" name="Google Shape;4709;p34"/>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0" name="Google Shape;4710;p34"/>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1" name="Google Shape;4711;p34"/>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2" name="Google Shape;4712;p34"/>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3" name="Google Shape;4713;p34"/>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4" name="Google Shape;4714;p34"/>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5" name="Google Shape;4715;p34"/>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6" name="Google Shape;4716;p34"/>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7" name="Google Shape;4717;p34"/>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8" name="Google Shape;4718;p34"/>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9" name="Google Shape;4719;p34"/>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0" name="Google Shape;4720;p34"/>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1" name="Google Shape;4721;p34"/>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2" name="Google Shape;4722;p34"/>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3" name="Google Shape;4723;p34"/>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4" name="Google Shape;4724;p34"/>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5" name="Google Shape;4725;p34"/>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6" name="Google Shape;4726;p34"/>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7" name="Google Shape;4727;p34"/>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8" name="Google Shape;4728;p34"/>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9" name="Google Shape;4729;p34"/>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30" name="Google Shape;4730;p34"/>
          <p:cNvSpPr/>
          <p:nvPr/>
        </p:nvSpPr>
        <p:spPr>
          <a:xfrm>
            <a:off x="0" y="0"/>
            <a:ext cx="507000" cy="572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CUSTOM_27">
    <p:spTree>
      <p:nvGrpSpPr>
        <p:cNvPr id="4731" name="Shape 4731"/>
        <p:cNvGrpSpPr/>
        <p:nvPr/>
      </p:nvGrpSpPr>
      <p:grpSpPr>
        <a:xfrm>
          <a:off x="0" y="0"/>
          <a:ext cx="0" cy="0"/>
          <a:chOff x="0" y="0"/>
          <a:chExt cx="0" cy="0"/>
        </a:xfrm>
      </p:grpSpPr>
      <p:sp>
        <p:nvSpPr>
          <p:cNvPr id="4732" name="Google Shape;4732;p35"/>
          <p:cNvSpPr txBox="1"/>
          <p:nvPr>
            <p:ph type="title"/>
          </p:nvPr>
        </p:nvSpPr>
        <p:spPr>
          <a:xfrm>
            <a:off x="1676625" y="877725"/>
            <a:ext cx="5790900" cy="1180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6500"/>
            </a:lvl1pPr>
            <a:lvl2pPr lvl="1" rtl="0" algn="ctr">
              <a:spcBef>
                <a:spcPts val="0"/>
              </a:spcBef>
              <a:spcAft>
                <a:spcPts val="0"/>
              </a:spcAft>
              <a:buSzPts val="2800"/>
              <a:buNone/>
              <a:defRPr>
                <a:latin typeface="Rubik"/>
                <a:ea typeface="Rubik"/>
                <a:cs typeface="Rubik"/>
                <a:sym typeface="Rubik"/>
              </a:defRPr>
            </a:lvl2pPr>
            <a:lvl3pPr lvl="2" rtl="0" algn="ctr">
              <a:spcBef>
                <a:spcPts val="0"/>
              </a:spcBef>
              <a:spcAft>
                <a:spcPts val="0"/>
              </a:spcAft>
              <a:buSzPts val="2800"/>
              <a:buNone/>
              <a:defRPr>
                <a:latin typeface="Rubik"/>
                <a:ea typeface="Rubik"/>
                <a:cs typeface="Rubik"/>
                <a:sym typeface="Rubik"/>
              </a:defRPr>
            </a:lvl3pPr>
            <a:lvl4pPr lvl="3" rtl="0" algn="ctr">
              <a:spcBef>
                <a:spcPts val="0"/>
              </a:spcBef>
              <a:spcAft>
                <a:spcPts val="0"/>
              </a:spcAft>
              <a:buSzPts val="2800"/>
              <a:buNone/>
              <a:defRPr>
                <a:latin typeface="Rubik"/>
                <a:ea typeface="Rubik"/>
                <a:cs typeface="Rubik"/>
                <a:sym typeface="Rubik"/>
              </a:defRPr>
            </a:lvl4pPr>
            <a:lvl5pPr lvl="4" rtl="0" algn="ctr">
              <a:spcBef>
                <a:spcPts val="0"/>
              </a:spcBef>
              <a:spcAft>
                <a:spcPts val="0"/>
              </a:spcAft>
              <a:buSzPts val="2800"/>
              <a:buNone/>
              <a:defRPr>
                <a:latin typeface="Rubik"/>
                <a:ea typeface="Rubik"/>
                <a:cs typeface="Rubik"/>
                <a:sym typeface="Rubik"/>
              </a:defRPr>
            </a:lvl5pPr>
            <a:lvl6pPr lvl="5" rtl="0" algn="ctr">
              <a:spcBef>
                <a:spcPts val="0"/>
              </a:spcBef>
              <a:spcAft>
                <a:spcPts val="0"/>
              </a:spcAft>
              <a:buSzPts val="2800"/>
              <a:buNone/>
              <a:defRPr>
                <a:latin typeface="Rubik"/>
                <a:ea typeface="Rubik"/>
                <a:cs typeface="Rubik"/>
                <a:sym typeface="Rubik"/>
              </a:defRPr>
            </a:lvl6pPr>
            <a:lvl7pPr lvl="6" rtl="0" algn="ctr">
              <a:spcBef>
                <a:spcPts val="0"/>
              </a:spcBef>
              <a:spcAft>
                <a:spcPts val="0"/>
              </a:spcAft>
              <a:buSzPts val="2800"/>
              <a:buNone/>
              <a:defRPr>
                <a:latin typeface="Rubik"/>
                <a:ea typeface="Rubik"/>
                <a:cs typeface="Rubik"/>
                <a:sym typeface="Rubik"/>
              </a:defRPr>
            </a:lvl7pPr>
            <a:lvl8pPr lvl="7" rtl="0" algn="ctr">
              <a:spcBef>
                <a:spcPts val="0"/>
              </a:spcBef>
              <a:spcAft>
                <a:spcPts val="0"/>
              </a:spcAft>
              <a:buSzPts val="2800"/>
              <a:buNone/>
              <a:defRPr>
                <a:latin typeface="Rubik"/>
                <a:ea typeface="Rubik"/>
                <a:cs typeface="Rubik"/>
                <a:sym typeface="Rubik"/>
              </a:defRPr>
            </a:lvl8pPr>
            <a:lvl9pPr lvl="8" rtl="0" algn="ctr">
              <a:spcBef>
                <a:spcPts val="0"/>
              </a:spcBef>
              <a:spcAft>
                <a:spcPts val="0"/>
              </a:spcAft>
              <a:buSzPts val="2800"/>
              <a:buNone/>
              <a:defRPr>
                <a:latin typeface="Rubik"/>
                <a:ea typeface="Rubik"/>
                <a:cs typeface="Rubik"/>
                <a:sym typeface="Rubik"/>
              </a:defRPr>
            </a:lvl9pPr>
          </a:lstStyle>
          <a:p/>
        </p:txBody>
      </p:sp>
      <p:sp>
        <p:nvSpPr>
          <p:cNvPr id="4733" name="Google Shape;4733;p35"/>
          <p:cNvSpPr txBox="1"/>
          <p:nvPr>
            <p:ph idx="1" type="subTitle"/>
          </p:nvPr>
        </p:nvSpPr>
        <p:spPr>
          <a:xfrm>
            <a:off x="1835100" y="2127750"/>
            <a:ext cx="5473800" cy="732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4734" name="Google Shape;4734;p35"/>
          <p:cNvSpPr txBox="1"/>
          <p:nvPr/>
        </p:nvSpPr>
        <p:spPr>
          <a:xfrm>
            <a:off x="2309675" y="3519450"/>
            <a:ext cx="4524600" cy="7329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000">
                <a:solidFill>
                  <a:schemeClr val="dk2"/>
                </a:solidFill>
                <a:latin typeface="Rubik"/>
                <a:ea typeface="Rubik"/>
                <a:cs typeface="Rubik"/>
                <a:sym typeface="Rubik"/>
              </a:rPr>
              <a:t>CREDITS: This presentation template was created by </a:t>
            </a:r>
            <a:r>
              <a:rPr b="1" lang="en" sz="1000">
                <a:solidFill>
                  <a:schemeClr val="dk2"/>
                </a:solidFill>
                <a:uFill>
                  <a:noFill/>
                </a:uFill>
                <a:latin typeface="Rubik"/>
                <a:ea typeface="Rubik"/>
                <a:cs typeface="Rubik"/>
                <a:sym typeface="Rubik"/>
                <a:hlinkClick r:id="rId2">
                  <a:extLst>
                    <a:ext uri="{A12FA001-AC4F-418D-AE19-62706E023703}">
                      <ahyp:hlinkClr val="tx"/>
                    </a:ext>
                  </a:extLst>
                </a:hlinkClick>
              </a:rPr>
              <a:t>Slidesgo</a:t>
            </a:r>
            <a:r>
              <a:rPr lang="en" sz="1000">
                <a:solidFill>
                  <a:schemeClr val="dk2"/>
                </a:solidFill>
                <a:latin typeface="Rubik"/>
                <a:ea typeface="Rubik"/>
                <a:cs typeface="Rubik"/>
                <a:sym typeface="Rubik"/>
              </a:rPr>
              <a:t>, including icons by </a:t>
            </a:r>
            <a:r>
              <a:rPr b="1" lang="en" sz="1000">
                <a:solidFill>
                  <a:schemeClr val="dk2"/>
                </a:solidFill>
                <a:uFill>
                  <a:noFill/>
                </a:uFill>
                <a:latin typeface="Rubik"/>
                <a:ea typeface="Rubik"/>
                <a:cs typeface="Rubik"/>
                <a:sym typeface="Rubik"/>
                <a:hlinkClick r:id="rId3">
                  <a:extLst>
                    <a:ext uri="{A12FA001-AC4F-418D-AE19-62706E023703}">
                      <ahyp:hlinkClr val="tx"/>
                    </a:ext>
                  </a:extLst>
                </a:hlinkClick>
              </a:rPr>
              <a:t>Flaticon</a:t>
            </a:r>
            <a:r>
              <a:rPr lang="en" sz="1000">
                <a:solidFill>
                  <a:schemeClr val="dk2"/>
                </a:solidFill>
                <a:latin typeface="Rubik"/>
                <a:ea typeface="Rubik"/>
                <a:cs typeface="Rubik"/>
                <a:sym typeface="Rubik"/>
              </a:rPr>
              <a:t>, infographics &amp; images by </a:t>
            </a:r>
            <a:r>
              <a:rPr b="1" lang="en" sz="1000">
                <a:solidFill>
                  <a:schemeClr val="dk2"/>
                </a:solidFill>
                <a:uFill>
                  <a:noFill/>
                </a:uFill>
                <a:latin typeface="Rubik"/>
                <a:ea typeface="Rubik"/>
                <a:cs typeface="Rubik"/>
                <a:sym typeface="Rubik"/>
                <a:hlinkClick r:id="rId4">
                  <a:extLst>
                    <a:ext uri="{A12FA001-AC4F-418D-AE19-62706E023703}">
                      <ahyp:hlinkClr val="tx"/>
                    </a:ext>
                  </a:extLst>
                </a:hlinkClick>
              </a:rPr>
              <a:t>Freepik</a:t>
            </a:r>
            <a:endParaRPr baseline="-25000" sz="1000">
              <a:solidFill>
                <a:schemeClr val="dk2"/>
              </a:solidFill>
              <a:latin typeface="Rubik"/>
              <a:ea typeface="Rubik"/>
              <a:cs typeface="Rubik"/>
              <a:sym typeface="Rubik"/>
            </a:endParaRPr>
          </a:p>
        </p:txBody>
      </p:sp>
      <p:sp>
        <p:nvSpPr>
          <p:cNvPr id="4735" name="Google Shape;4735;p35"/>
          <p:cNvSpPr/>
          <p:nvPr/>
        </p:nvSpPr>
        <p:spPr>
          <a:xfrm>
            <a:off x="0" y="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36" name="Google Shape;4736;p35"/>
          <p:cNvGrpSpPr/>
          <p:nvPr/>
        </p:nvGrpSpPr>
        <p:grpSpPr>
          <a:xfrm rot="5400000">
            <a:off x="-1697263" y="2287499"/>
            <a:ext cx="3398914" cy="1239107"/>
            <a:chOff x="1783500" y="1511200"/>
            <a:chExt cx="1317000" cy="480125"/>
          </a:xfrm>
        </p:grpSpPr>
        <p:sp>
          <p:nvSpPr>
            <p:cNvPr id="4737" name="Google Shape;4737;p35"/>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8" name="Google Shape;4738;p35"/>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9" name="Google Shape;4739;p35"/>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0" name="Google Shape;4740;p35"/>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1" name="Google Shape;4741;p35"/>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2" name="Google Shape;4742;p35"/>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3" name="Google Shape;4743;p35"/>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4" name="Google Shape;4744;p35"/>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5" name="Google Shape;4745;p35"/>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6" name="Google Shape;4746;p35"/>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7" name="Google Shape;4747;p35"/>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8" name="Google Shape;4748;p35"/>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35"/>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35"/>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1" name="Google Shape;4751;p35"/>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2" name="Google Shape;4752;p35"/>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3" name="Google Shape;4753;p35"/>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4" name="Google Shape;4754;p35"/>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5" name="Google Shape;4755;p35"/>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6" name="Google Shape;4756;p35"/>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7" name="Google Shape;4757;p35"/>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8" name="Google Shape;4758;p35"/>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9" name="Google Shape;4759;p35"/>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0" name="Google Shape;4760;p35"/>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1" name="Google Shape;4761;p35"/>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2" name="Google Shape;4762;p35"/>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3" name="Google Shape;4763;p35"/>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4" name="Google Shape;4764;p35"/>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5" name="Google Shape;4765;p35"/>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6" name="Google Shape;4766;p35"/>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7" name="Google Shape;4767;p35"/>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8" name="Google Shape;4768;p35"/>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9" name="Google Shape;4769;p35"/>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0" name="Google Shape;4770;p35"/>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1" name="Google Shape;4771;p35"/>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2" name="Google Shape;4772;p35"/>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3" name="Google Shape;4773;p35"/>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4" name="Google Shape;4774;p35"/>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5" name="Google Shape;4775;p35"/>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6" name="Google Shape;4776;p35"/>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7" name="Google Shape;4777;p35"/>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8" name="Google Shape;4778;p35"/>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9" name="Google Shape;4779;p35"/>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0" name="Google Shape;4780;p35"/>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1" name="Google Shape;4781;p35"/>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2" name="Google Shape;4782;p35"/>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3" name="Google Shape;4783;p35"/>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4" name="Google Shape;4784;p35"/>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5" name="Google Shape;4785;p35"/>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6" name="Google Shape;4786;p35"/>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7" name="Google Shape;4787;p35"/>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8" name="Google Shape;4788;p35"/>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9" name="Google Shape;4789;p35"/>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0" name="Google Shape;4790;p35"/>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1" name="Google Shape;4791;p35"/>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2" name="Google Shape;4792;p35"/>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3" name="Google Shape;4793;p35"/>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4" name="Google Shape;4794;p35"/>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35"/>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6" name="Google Shape;4796;p35"/>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7" name="Google Shape;4797;p35"/>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8" name="Google Shape;4798;p35"/>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9" name="Google Shape;4799;p35"/>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0" name="Google Shape;4800;p35"/>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1" name="Google Shape;4801;p35"/>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2" name="Google Shape;4802;p35"/>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3" name="Google Shape;4803;p35"/>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4" name="Google Shape;4804;p35"/>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5" name="Google Shape;4805;p35"/>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6" name="Google Shape;4806;p35"/>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7" name="Google Shape;4807;p35"/>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8" name="Google Shape;4808;p35"/>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9" name="Google Shape;4809;p35"/>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0" name="Google Shape;4810;p35"/>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1" name="Google Shape;4811;p35"/>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2" name="Google Shape;4812;p35"/>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35"/>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4" name="Google Shape;4814;p35"/>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5" name="Google Shape;4815;p35"/>
          <p:cNvGrpSpPr/>
          <p:nvPr/>
        </p:nvGrpSpPr>
        <p:grpSpPr>
          <a:xfrm rot="5400000">
            <a:off x="7194212" y="640905"/>
            <a:ext cx="3398914" cy="1239107"/>
            <a:chOff x="1783500" y="1511200"/>
            <a:chExt cx="1317000" cy="480125"/>
          </a:xfrm>
        </p:grpSpPr>
        <p:sp>
          <p:nvSpPr>
            <p:cNvPr id="4816" name="Google Shape;4816;p35"/>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7" name="Google Shape;4817;p35"/>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8" name="Google Shape;4818;p35"/>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9" name="Google Shape;4819;p35"/>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0" name="Google Shape;4820;p35"/>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1" name="Google Shape;4821;p35"/>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2" name="Google Shape;4822;p35"/>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3" name="Google Shape;4823;p35"/>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35"/>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5" name="Google Shape;4825;p35"/>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6" name="Google Shape;4826;p35"/>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35"/>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35"/>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9" name="Google Shape;4829;p35"/>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0" name="Google Shape;4830;p35"/>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1" name="Google Shape;4831;p35"/>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35"/>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3" name="Google Shape;4833;p35"/>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4" name="Google Shape;4834;p35"/>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5" name="Google Shape;4835;p35"/>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6" name="Google Shape;4836;p35"/>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7" name="Google Shape;4837;p35"/>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8" name="Google Shape;4838;p35"/>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9" name="Google Shape;4839;p35"/>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0" name="Google Shape;4840;p35"/>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1" name="Google Shape;4841;p35"/>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2" name="Google Shape;4842;p35"/>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3" name="Google Shape;4843;p35"/>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4" name="Google Shape;4844;p35"/>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5" name="Google Shape;4845;p35"/>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6" name="Google Shape;4846;p35"/>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7" name="Google Shape;4847;p35"/>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8" name="Google Shape;4848;p35"/>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9" name="Google Shape;4849;p35"/>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0" name="Google Shape;4850;p35"/>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1" name="Google Shape;4851;p35"/>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2" name="Google Shape;4852;p35"/>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3" name="Google Shape;4853;p35"/>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4" name="Google Shape;4854;p35"/>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5" name="Google Shape;4855;p35"/>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6" name="Google Shape;4856;p35"/>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7" name="Google Shape;4857;p35"/>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8" name="Google Shape;4858;p35"/>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9" name="Google Shape;4859;p35"/>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0" name="Google Shape;4860;p35"/>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1" name="Google Shape;4861;p35"/>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2" name="Google Shape;4862;p35"/>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3" name="Google Shape;4863;p35"/>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35"/>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5" name="Google Shape;4865;p35"/>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6" name="Google Shape;4866;p35"/>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7" name="Google Shape;4867;p35"/>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8" name="Google Shape;4868;p35"/>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9" name="Google Shape;4869;p35"/>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0" name="Google Shape;4870;p35"/>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1" name="Google Shape;4871;p35"/>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2" name="Google Shape;4872;p35"/>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3" name="Google Shape;4873;p35"/>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4" name="Google Shape;4874;p35"/>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5" name="Google Shape;4875;p35"/>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6" name="Google Shape;4876;p35"/>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7" name="Google Shape;4877;p35"/>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8" name="Google Shape;4878;p35"/>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9" name="Google Shape;4879;p35"/>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0" name="Google Shape;4880;p35"/>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1" name="Google Shape;4881;p35"/>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2" name="Google Shape;4882;p35"/>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3" name="Google Shape;4883;p35"/>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4" name="Google Shape;4884;p35"/>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5" name="Google Shape;4885;p35"/>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6" name="Google Shape;4886;p35"/>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7" name="Google Shape;4887;p35"/>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35"/>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9" name="Google Shape;4889;p35"/>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0" name="Google Shape;4890;p35"/>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35"/>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2" name="Google Shape;4892;p35"/>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3" name="Google Shape;4893;p35"/>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94" name="Google Shape;4894;p35"/>
          <p:cNvSpPr/>
          <p:nvPr/>
        </p:nvSpPr>
        <p:spPr>
          <a:xfrm>
            <a:off x="8197925" y="460650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SECTION_HEADER_1_1">
    <p:spTree>
      <p:nvGrpSpPr>
        <p:cNvPr id="4895" name="Shape 4895"/>
        <p:cNvGrpSpPr/>
        <p:nvPr/>
      </p:nvGrpSpPr>
      <p:grpSpPr>
        <a:xfrm>
          <a:off x="0" y="0"/>
          <a:ext cx="0" cy="0"/>
          <a:chOff x="0" y="0"/>
          <a:chExt cx="0" cy="0"/>
        </a:xfrm>
      </p:grpSpPr>
      <p:sp>
        <p:nvSpPr>
          <p:cNvPr id="4896" name="Google Shape;4896;p36"/>
          <p:cNvSpPr/>
          <p:nvPr/>
        </p:nvSpPr>
        <p:spPr>
          <a:xfrm>
            <a:off x="547400" y="1332300"/>
            <a:ext cx="3852600" cy="3811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97" name="Google Shape;4897;p36"/>
          <p:cNvGrpSpPr/>
          <p:nvPr/>
        </p:nvGrpSpPr>
        <p:grpSpPr>
          <a:xfrm rot="5400000">
            <a:off x="-313263" y="3134424"/>
            <a:ext cx="3398914" cy="1239107"/>
            <a:chOff x="1783500" y="1511200"/>
            <a:chExt cx="1317000" cy="480125"/>
          </a:xfrm>
        </p:grpSpPr>
        <p:sp>
          <p:nvSpPr>
            <p:cNvPr id="4898" name="Google Shape;4898;p36"/>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9" name="Google Shape;4899;p36"/>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0" name="Google Shape;4900;p36"/>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1" name="Google Shape;4901;p36"/>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2" name="Google Shape;4902;p36"/>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3" name="Google Shape;4903;p36"/>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4" name="Google Shape;4904;p36"/>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5" name="Google Shape;4905;p36"/>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6" name="Google Shape;4906;p36"/>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7" name="Google Shape;4907;p36"/>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8" name="Google Shape;4908;p36"/>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9" name="Google Shape;4909;p36"/>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0" name="Google Shape;4910;p36"/>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1" name="Google Shape;4911;p36"/>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2" name="Google Shape;4912;p36"/>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3" name="Google Shape;4913;p36"/>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4" name="Google Shape;4914;p36"/>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5" name="Google Shape;4915;p36"/>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6" name="Google Shape;4916;p36"/>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7" name="Google Shape;4917;p36"/>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8" name="Google Shape;4918;p36"/>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9" name="Google Shape;4919;p36"/>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0" name="Google Shape;4920;p36"/>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1" name="Google Shape;4921;p36"/>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2" name="Google Shape;4922;p36"/>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3" name="Google Shape;4923;p36"/>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4" name="Google Shape;4924;p36"/>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5" name="Google Shape;4925;p36"/>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6" name="Google Shape;4926;p36"/>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7" name="Google Shape;4927;p36"/>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8" name="Google Shape;4928;p36"/>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9" name="Google Shape;4929;p36"/>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0" name="Google Shape;4930;p36"/>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1" name="Google Shape;4931;p36"/>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2" name="Google Shape;4932;p36"/>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3" name="Google Shape;4933;p36"/>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4" name="Google Shape;4934;p36"/>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36"/>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36"/>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7" name="Google Shape;4937;p36"/>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8" name="Google Shape;4938;p36"/>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9" name="Google Shape;4939;p36"/>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0" name="Google Shape;4940;p36"/>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1" name="Google Shape;4941;p36"/>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2" name="Google Shape;4942;p36"/>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3" name="Google Shape;4943;p36"/>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4" name="Google Shape;4944;p36"/>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5" name="Google Shape;4945;p36"/>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6" name="Google Shape;4946;p36"/>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7" name="Google Shape;4947;p36"/>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8" name="Google Shape;4948;p36"/>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9" name="Google Shape;4949;p36"/>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0" name="Google Shape;4950;p36"/>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1" name="Google Shape;4951;p36"/>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2" name="Google Shape;4952;p36"/>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3" name="Google Shape;4953;p36"/>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4" name="Google Shape;4954;p36"/>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5" name="Google Shape;4955;p36"/>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6" name="Google Shape;4956;p36"/>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7" name="Google Shape;4957;p36"/>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8" name="Google Shape;4958;p36"/>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9" name="Google Shape;4959;p36"/>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0" name="Google Shape;4960;p36"/>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1" name="Google Shape;4961;p36"/>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2" name="Google Shape;4962;p36"/>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3" name="Google Shape;4963;p36"/>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4" name="Google Shape;4964;p36"/>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5" name="Google Shape;4965;p36"/>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6" name="Google Shape;4966;p36"/>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7" name="Google Shape;4967;p36"/>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8" name="Google Shape;4968;p36"/>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9" name="Google Shape;4969;p36"/>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0" name="Google Shape;4970;p36"/>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36"/>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2" name="Google Shape;4972;p36"/>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3" name="Google Shape;4973;p36"/>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4" name="Google Shape;4974;p36"/>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5" name="Google Shape;4975;p36"/>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76" name="Google Shape;4976;p36"/>
          <p:cNvGrpSpPr/>
          <p:nvPr/>
        </p:nvGrpSpPr>
        <p:grpSpPr>
          <a:xfrm rot="5400000">
            <a:off x="7194212" y="640905"/>
            <a:ext cx="3398914" cy="1239107"/>
            <a:chOff x="1783500" y="1511200"/>
            <a:chExt cx="1317000" cy="480125"/>
          </a:xfrm>
        </p:grpSpPr>
        <p:sp>
          <p:nvSpPr>
            <p:cNvPr id="4977" name="Google Shape;4977;p36"/>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36"/>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9" name="Google Shape;4979;p36"/>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0" name="Google Shape;4980;p36"/>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1" name="Google Shape;4981;p36"/>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2" name="Google Shape;4982;p36"/>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3" name="Google Shape;4983;p36"/>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4" name="Google Shape;4984;p36"/>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5" name="Google Shape;4985;p36"/>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6" name="Google Shape;4986;p36"/>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7" name="Google Shape;4987;p36"/>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8" name="Google Shape;4988;p36"/>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9" name="Google Shape;4989;p36"/>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0" name="Google Shape;4990;p36"/>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1" name="Google Shape;4991;p36"/>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2" name="Google Shape;4992;p36"/>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3" name="Google Shape;4993;p36"/>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4" name="Google Shape;4994;p36"/>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5" name="Google Shape;4995;p36"/>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6" name="Google Shape;4996;p36"/>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7" name="Google Shape;4997;p36"/>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8" name="Google Shape;4998;p36"/>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9" name="Google Shape;4999;p36"/>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0" name="Google Shape;5000;p36"/>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1" name="Google Shape;5001;p36"/>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2" name="Google Shape;5002;p36"/>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3" name="Google Shape;5003;p36"/>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4" name="Google Shape;5004;p36"/>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5" name="Google Shape;5005;p36"/>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6" name="Google Shape;5006;p36"/>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7" name="Google Shape;5007;p36"/>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8" name="Google Shape;5008;p36"/>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9" name="Google Shape;5009;p36"/>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0" name="Google Shape;5010;p36"/>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1" name="Google Shape;5011;p36"/>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2" name="Google Shape;5012;p36"/>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3" name="Google Shape;5013;p36"/>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4" name="Google Shape;5014;p36"/>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5" name="Google Shape;5015;p36"/>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6" name="Google Shape;5016;p36"/>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7" name="Google Shape;5017;p36"/>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8" name="Google Shape;5018;p36"/>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9" name="Google Shape;5019;p36"/>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0" name="Google Shape;5020;p36"/>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1" name="Google Shape;5021;p36"/>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2" name="Google Shape;5022;p36"/>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3" name="Google Shape;5023;p36"/>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4" name="Google Shape;5024;p36"/>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5" name="Google Shape;5025;p36"/>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6" name="Google Shape;5026;p36"/>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7" name="Google Shape;5027;p36"/>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8" name="Google Shape;5028;p36"/>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9" name="Google Shape;5029;p36"/>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0" name="Google Shape;5030;p36"/>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1" name="Google Shape;5031;p36"/>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2" name="Google Shape;5032;p36"/>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3" name="Google Shape;5033;p36"/>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4" name="Google Shape;5034;p36"/>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5" name="Google Shape;5035;p36"/>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6" name="Google Shape;5036;p36"/>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7" name="Google Shape;5037;p36"/>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8" name="Google Shape;5038;p36"/>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9" name="Google Shape;5039;p36"/>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0" name="Google Shape;5040;p36"/>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1" name="Google Shape;5041;p36"/>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2" name="Google Shape;5042;p36"/>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3" name="Google Shape;5043;p36"/>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4" name="Google Shape;5044;p36"/>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5" name="Google Shape;5045;p36"/>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6" name="Google Shape;5046;p36"/>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7" name="Google Shape;5047;p36"/>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8" name="Google Shape;5048;p36"/>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9" name="Google Shape;5049;p36"/>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0" name="Google Shape;5050;p36"/>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1" name="Google Shape;5051;p36"/>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2" name="Google Shape;5052;p36"/>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3" name="Google Shape;5053;p36"/>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4" name="Google Shape;5054;p36"/>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55" name="Google Shape;5055;p36"/>
          <p:cNvGrpSpPr/>
          <p:nvPr/>
        </p:nvGrpSpPr>
        <p:grpSpPr>
          <a:xfrm>
            <a:off x="4782285" y="-573028"/>
            <a:ext cx="1239112" cy="1239004"/>
            <a:chOff x="4516475" y="1817450"/>
            <a:chExt cx="289100" cy="289075"/>
          </a:xfrm>
        </p:grpSpPr>
        <p:sp>
          <p:nvSpPr>
            <p:cNvPr id="5056" name="Google Shape;5056;p36"/>
            <p:cNvSpPr/>
            <p:nvPr/>
          </p:nvSpPr>
          <p:spPr>
            <a:xfrm>
              <a:off x="4516475" y="1817450"/>
              <a:ext cx="289100" cy="289075"/>
            </a:xfrm>
            <a:custGeom>
              <a:rect b="b" l="l" r="r" t="t"/>
              <a:pathLst>
                <a:path extrusionOk="0" h="11563" w="11564">
                  <a:moveTo>
                    <a:pt x="5782" y="405"/>
                  </a:moveTo>
                  <a:lnTo>
                    <a:pt x="6348" y="445"/>
                  </a:lnTo>
                  <a:lnTo>
                    <a:pt x="6874" y="526"/>
                  </a:lnTo>
                  <a:lnTo>
                    <a:pt x="7359" y="647"/>
                  </a:lnTo>
                  <a:lnTo>
                    <a:pt x="7884" y="849"/>
                  </a:lnTo>
                  <a:lnTo>
                    <a:pt x="8329" y="1052"/>
                  </a:lnTo>
                  <a:lnTo>
                    <a:pt x="8774" y="1335"/>
                  </a:lnTo>
                  <a:lnTo>
                    <a:pt x="9178" y="1658"/>
                  </a:lnTo>
                  <a:lnTo>
                    <a:pt x="9582" y="1981"/>
                  </a:lnTo>
                  <a:lnTo>
                    <a:pt x="9906" y="2386"/>
                  </a:lnTo>
                  <a:lnTo>
                    <a:pt x="10229" y="2790"/>
                  </a:lnTo>
                  <a:lnTo>
                    <a:pt x="10472" y="3235"/>
                  </a:lnTo>
                  <a:lnTo>
                    <a:pt x="10714" y="3679"/>
                  </a:lnTo>
                  <a:lnTo>
                    <a:pt x="10876" y="4165"/>
                  </a:lnTo>
                  <a:lnTo>
                    <a:pt x="11038" y="4690"/>
                  </a:lnTo>
                  <a:lnTo>
                    <a:pt x="11119" y="5216"/>
                  </a:lnTo>
                  <a:lnTo>
                    <a:pt x="11119" y="5782"/>
                  </a:lnTo>
                  <a:lnTo>
                    <a:pt x="11119" y="6307"/>
                  </a:lnTo>
                  <a:lnTo>
                    <a:pt x="11038" y="6833"/>
                  </a:lnTo>
                  <a:lnTo>
                    <a:pt x="10876" y="7358"/>
                  </a:lnTo>
                  <a:lnTo>
                    <a:pt x="10714" y="7844"/>
                  </a:lnTo>
                  <a:lnTo>
                    <a:pt x="10472" y="8329"/>
                  </a:lnTo>
                  <a:lnTo>
                    <a:pt x="10229" y="8733"/>
                  </a:lnTo>
                  <a:lnTo>
                    <a:pt x="9906" y="9178"/>
                  </a:lnTo>
                  <a:lnTo>
                    <a:pt x="9582" y="9542"/>
                  </a:lnTo>
                  <a:lnTo>
                    <a:pt x="9178" y="9905"/>
                  </a:lnTo>
                  <a:lnTo>
                    <a:pt x="8774" y="10188"/>
                  </a:lnTo>
                  <a:lnTo>
                    <a:pt x="8329" y="10471"/>
                  </a:lnTo>
                  <a:lnTo>
                    <a:pt x="7884" y="10674"/>
                  </a:lnTo>
                  <a:lnTo>
                    <a:pt x="7359" y="10876"/>
                  </a:lnTo>
                  <a:lnTo>
                    <a:pt x="6874" y="10997"/>
                  </a:lnTo>
                  <a:lnTo>
                    <a:pt x="6348" y="11078"/>
                  </a:lnTo>
                  <a:lnTo>
                    <a:pt x="5782" y="11118"/>
                  </a:lnTo>
                  <a:lnTo>
                    <a:pt x="5256" y="11078"/>
                  </a:lnTo>
                  <a:lnTo>
                    <a:pt x="4731" y="10997"/>
                  </a:lnTo>
                  <a:lnTo>
                    <a:pt x="4205" y="10876"/>
                  </a:lnTo>
                  <a:lnTo>
                    <a:pt x="3720" y="10674"/>
                  </a:lnTo>
                  <a:lnTo>
                    <a:pt x="3235" y="10471"/>
                  </a:lnTo>
                  <a:lnTo>
                    <a:pt x="2790" y="10188"/>
                  </a:lnTo>
                  <a:lnTo>
                    <a:pt x="2386" y="9905"/>
                  </a:lnTo>
                  <a:lnTo>
                    <a:pt x="2022" y="9542"/>
                  </a:lnTo>
                  <a:lnTo>
                    <a:pt x="1658" y="9178"/>
                  </a:lnTo>
                  <a:lnTo>
                    <a:pt x="1375" y="8733"/>
                  </a:lnTo>
                  <a:lnTo>
                    <a:pt x="1092" y="8329"/>
                  </a:lnTo>
                  <a:lnTo>
                    <a:pt x="850" y="7844"/>
                  </a:lnTo>
                  <a:lnTo>
                    <a:pt x="688" y="7358"/>
                  </a:lnTo>
                  <a:lnTo>
                    <a:pt x="567" y="6833"/>
                  </a:lnTo>
                  <a:lnTo>
                    <a:pt x="486" y="6307"/>
                  </a:lnTo>
                  <a:lnTo>
                    <a:pt x="445" y="5782"/>
                  </a:lnTo>
                  <a:lnTo>
                    <a:pt x="486" y="5216"/>
                  </a:lnTo>
                  <a:lnTo>
                    <a:pt x="567" y="4690"/>
                  </a:lnTo>
                  <a:lnTo>
                    <a:pt x="688" y="4165"/>
                  </a:lnTo>
                  <a:lnTo>
                    <a:pt x="850" y="3679"/>
                  </a:lnTo>
                  <a:lnTo>
                    <a:pt x="1092" y="3235"/>
                  </a:lnTo>
                  <a:lnTo>
                    <a:pt x="1375" y="2790"/>
                  </a:lnTo>
                  <a:lnTo>
                    <a:pt x="1658" y="2386"/>
                  </a:lnTo>
                  <a:lnTo>
                    <a:pt x="2022" y="1981"/>
                  </a:lnTo>
                  <a:lnTo>
                    <a:pt x="2386" y="1658"/>
                  </a:lnTo>
                  <a:lnTo>
                    <a:pt x="2790" y="1335"/>
                  </a:lnTo>
                  <a:lnTo>
                    <a:pt x="3235" y="1052"/>
                  </a:lnTo>
                  <a:lnTo>
                    <a:pt x="3720" y="849"/>
                  </a:lnTo>
                  <a:lnTo>
                    <a:pt x="4205" y="647"/>
                  </a:lnTo>
                  <a:lnTo>
                    <a:pt x="4731" y="526"/>
                  </a:lnTo>
                  <a:lnTo>
                    <a:pt x="5256" y="445"/>
                  </a:lnTo>
                  <a:lnTo>
                    <a:pt x="5782" y="405"/>
                  </a:lnTo>
                  <a:close/>
                  <a:moveTo>
                    <a:pt x="5216" y="0"/>
                  </a:moveTo>
                  <a:lnTo>
                    <a:pt x="4610" y="122"/>
                  </a:lnTo>
                  <a:lnTo>
                    <a:pt x="4084" y="243"/>
                  </a:lnTo>
                  <a:lnTo>
                    <a:pt x="3558" y="445"/>
                  </a:lnTo>
                  <a:lnTo>
                    <a:pt x="3033" y="688"/>
                  </a:lnTo>
                  <a:lnTo>
                    <a:pt x="2548" y="971"/>
                  </a:lnTo>
                  <a:lnTo>
                    <a:pt x="2103" y="1294"/>
                  </a:lnTo>
                  <a:lnTo>
                    <a:pt x="1699" y="1698"/>
                  </a:lnTo>
                  <a:lnTo>
                    <a:pt x="1335" y="2103"/>
                  </a:lnTo>
                  <a:lnTo>
                    <a:pt x="1011" y="2547"/>
                  </a:lnTo>
                  <a:lnTo>
                    <a:pt x="688" y="3033"/>
                  </a:lnTo>
                  <a:lnTo>
                    <a:pt x="445" y="3518"/>
                  </a:lnTo>
                  <a:lnTo>
                    <a:pt x="284" y="4043"/>
                  </a:lnTo>
                  <a:lnTo>
                    <a:pt x="122" y="4609"/>
                  </a:lnTo>
                  <a:lnTo>
                    <a:pt x="41" y="5175"/>
                  </a:lnTo>
                  <a:lnTo>
                    <a:pt x="1" y="5782"/>
                  </a:lnTo>
                  <a:lnTo>
                    <a:pt x="41" y="6348"/>
                  </a:lnTo>
                  <a:lnTo>
                    <a:pt x="122" y="6914"/>
                  </a:lnTo>
                  <a:lnTo>
                    <a:pt x="284" y="7480"/>
                  </a:lnTo>
                  <a:lnTo>
                    <a:pt x="445" y="8005"/>
                  </a:lnTo>
                  <a:lnTo>
                    <a:pt x="688" y="8531"/>
                  </a:lnTo>
                  <a:lnTo>
                    <a:pt x="1011" y="9016"/>
                  </a:lnTo>
                  <a:lnTo>
                    <a:pt x="1335" y="9461"/>
                  </a:lnTo>
                  <a:lnTo>
                    <a:pt x="1699" y="9865"/>
                  </a:lnTo>
                  <a:lnTo>
                    <a:pt x="2103" y="10229"/>
                  </a:lnTo>
                  <a:lnTo>
                    <a:pt x="2548" y="10552"/>
                  </a:lnTo>
                  <a:lnTo>
                    <a:pt x="3033" y="10835"/>
                  </a:lnTo>
                  <a:lnTo>
                    <a:pt x="3558" y="11078"/>
                  </a:lnTo>
                  <a:lnTo>
                    <a:pt x="4084" y="11280"/>
                  </a:lnTo>
                  <a:lnTo>
                    <a:pt x="4610" y="11442"/>
                  </a:lnTo>
                  <a:lnTo>
                    <a:pt x="5216" y="11523"/>
                  </a:lnTo>
                  <a:lnTo>
                    <a:pt x="5782" y="11563"/>
                  </a:lnTo>
                  <a:lnTo>
                    <a:pt x="6388" y="11523"/>
                  </a:lnTo>
                  <a:lnTo>
                    <a:pt x="6954" y="11442"/>
                  </a:lnTo>
                  <a:lnTo>
                    <a:pt x="7520" y="11280"/>
                  </a:lnTo>
                  <a:lnTo>
                    <a:pt x="8046" y="11078"/>
                  </a:lnTo>
                  <a:lnTo>
                    <a:pt x="8531" y="10835"/>
                  </a:lnTo>
                  <a:lnTo>
                    <a:pt x="9016" y="10552"/>
                  </a:lnTo>
                  <a:lnTo>
                    <a:pt x="9461" y="10229"/>
                  </a:lnTo>
                  <a:lnTo>
                    <a:pt x="9865" y="9865"/>
                  </a:lnTo>
                  <a:lnTo>
                    <a:pt x="10229" y="9461"/>
                  </a:lnTo>
                  <a:lnTo>
                    <a:pt x="10593" y="9016"/>
                  </a:lnTo>
                  <a:lnTo>
                    <a:pt x="10876" y="8531"/>
                  </a:lnTo>
                  <a:lnTo>
                    <a:pt x="11119" y="8005"/>
                  </a:lnTo>
                  <a:lnTo>
                    <a:pt x="11321" y="7480"/>
                  </a:lnTo>
                  <a:lnTo>
                    <a:pt x="11442" y="6914"/>
                  </a:lnTo>
                  <a:lnTo>
                    <a:pt x="11523" y="6348"/>
                  </a:lnTo>
                  <a:lnTo>
                    <a:pt x="11563" y="5782"/>
                  </a:lnTo>
                  <a:lnTo>
                    <a:pt x="11523" y="5175"/>
                  </a:lnTo>
                  <a:lnTo>
                    <a:pt x="11442" y="4609"/>
                  </a:lnTo>
                  <a:lnTo>
                    <a:pt x="11321" y="4043"/>
                  </a:lnTo>
                  <a:lnTo>
                    <a:pt x="11119" y="3518"/>
                  </a:lnTo>
                  <a:lnTo>
                    <a:pt x="10876" y="3033"/>
                  </a:lnTo>
                  <a:lnTo>
                    <a:pt x="10593" y="2547"/>
                  </a:lnTo>
                  <a:lnTo>
                    <a:pt x="10229" y="2103"/>
                  </a:lnTo>
                  <a:lnTo>
                    <a:pt x="9865" y="1698"/>
                  </a:lnTo>
                  <a:lnTo>
                    <a:pt x="9461" y="1294"/>
                  </a:lnTo>
                  <a:lnTo>
                    <a:pt x="9016" y="971"/>
                  </a:lnTo>
                  <a:lnTo>
                    <a:pt x="8531" y="688"/>
                  </a:lnTo>
                  <a:lnTo>
                    <a:pt x="8046" y="445"/>
                  </a:lnTo>
                  <a:lnTo>
                    <a:pt x="7520" y="243"/>
                  </a:lnTo>
                  <a:lnTo>
                    <a:pt x="6954" y="122"/>
                  </a:lnTo>
                  <a:lnTo>
                    <a:pt x="63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7" name="Google Shape;5057;p36"/>
            <p:cNvSpPr/>
            <p:nvPr/>
          </p:nvSpPr>
          <p:spPr>
            <a:xfrm>
              <a:off x="4595325" y="1895275"/>
              <a:ext cx="132425" cy="132425"/>
            </a:xfrm>
            <a:custGeom>
              <a:rect b="b" l="l" r="r" t="t"/>
              <a:pathLst>
                <a:path extrusionOk="0" h="5297" w="5297">
                  <a:moveTo>
                    <a:pt x="2628" y="445"/>
                  </a:moveTo>
                  <a:lnTo>
                    <a:pt x="3073" y="486"/>
                  </a:lnTo>
                  <a:lnTo>
                    <a:pt x="3477" y="607"/>
                  </a:lnTo>
                  <a:lnTo>
                    <a:pt x="3881" y="809"/>
                  </a:lnTo>
                  <a:lnTo>
                    <a:pt x="4205" y="1092"/>
                  </a:lnTo>
                  <a:lnTo>
                    <a:pt x="4447" y="1415"/>
                  </a:lnTo>
                  <a:lnTo>
                    <a:pt x="4649" y="1779"/>
                  </a:lnTo>
                  <a:lnTo>
                    <a:pt x="4811" y="2224"/>
                  </a:lnTo>
                  <a:lnTo>
                    <a:pt x="4852" y="2669"/>
                  </a:lnTo>
                  <a:lnTo>
                    <a:pt x="4811" y="3113"/>
                  </a:lnTo>
                  <a:lnTo>
                    <a:pt x="4649" y="3518"/>
                  </a:lnTo>
                  <a:lnTo>
                    <a:pt x="4447" y="3882"/>
                  </a:lnTo>
                  <a:lnTo>
                    <a:pt x="4205" y="4205"/>
                  </a:lnTo>
                  <a:lnTo>
                    <a:pt x="3881" y="4488"/>
                  </a:lnTo>
                  <a:lnTo>
                    <a:pt x="3477" y="4690"/>
                  </a:lnTo>
                  <a:lnTo>
                    <a:pt x="3073" y="4811"/>
                  </a:lnTo>
                  <a:lnTo>
                    <a:pt x="2628" y="4852"/>
                  </a:lnTo>
                  <a:lnTo>
                    <a:pt x="2183" y="4811"/>
                  </a:lnTo>
                  <a:lnTo>
                    <a:pt x="1779" y="4690"/>
                  </a:lnTo>
                  <a:lnTo>
                    <a:pt x="1415" y="4488"/>
                  </a:lnTo>
                  <a:lnTo>
                    <a:pt x="1092" y="4205"/>
                  </a:lnTo>
                  <a:lnTo>
                    <a:pt x="809" y="3882"/>
                  </a:lnTo>
                  <a:lnTo>
                    <a:pt x="607" y="3518"/>
                  </a:lnTo>
                  <a:lnTo>
                    <a:pt x="485" y="3113"/>
                  </a:lnTo>
                  <a:lnTo>
                    <a:pt x="445" y="2669"/>
                  </a:lnTo>
                  <a:lnTo>
                    <a:pt x="485" y="2224"/>
                  </a:lnTo>
                  <a:lnTo>
                    <a:pt x="607" y="1779"/>
                  </a:lnTo>
                  <a:lnTo>
                    <a:pt x="809" y="1415"/>
                  </a:lnTo>
                  <a:lnTo>
                    <a:pt x="1092" y="1092"/>
                  </a:lnTo>
                  <a:lnTo>
                    <a:pt x="1415" y="809"/>
                  </a:lnTo>
                  <a:lnTo>
                    <a:pt x="1779" y="607"/>
                  </a:lnTo>
                  <a:lnTo>
                    <a:pt x="2183" y="486"/>
                  </a:lnTo>
                  <a:lnTo>
                    <a:pt x="2628" y="445"/>
                  </a:lnTo>
                  <a:close/>
                  <a:moveTo>
                    <a:pt x="2628" y="0"/>
                  </a:moveTo>
                  <a:lnTo>
                    <a:pt x="2345" y="41"/>
                  </a:lnTo>
                  <a:lnTo>
                    <a:pt x="2102" y="81"/>
                  </a:lnTo>
                  <a:lnTo>
                    <a:pt x="1860" y="122"/>
                  </a:lnTo>
                  <a:lnTo>
                    <a:pt x="1617" y="203"/>
                  </a:lnTo>
                  <a:lnTo>
                    <a:pt x="1375" y="324"/>
                  </a:lnTo>
                  <a:lnTo>
                    <a:pt x="1173" y="445"/>
                  </a:lnTo>
                  <a:lnTo>
                    <a:pt x="970" y="607"/>
                  </a:lnTo>
                  <a:lnTo>
                    <a:pt x="768" y="769"/>
                  </a:lnTo>
                  <a:lnTo>
                    <a:pt x="607" y="971"/>
                  </a:lnTo>
                  <a:lnTo>
                    <a:pt x="445" y="1173"/>
                  </a:lnTo>
                  <a:lnTo>
                    <a:pt x="324" y="1375"/>
                  </a:lnTo>
                  <a:lnTo>
                    <a:pt x="202" y="1618"/>
                  </a:lnTo>
                  <a:lnTo>
                    <a:pt x="121" y="1860"/>
                  </a:lnTo>
                  <a:lnTo>
                    <a:pt x="41" y="2103"/>
                  </a:lnTo>
                  <a:lnTo>
                    <a:pt x="0" y="2386"/>
                  </a:lnTo>
                  <a:lnTo>
                    <a:pt x="0" y="2669"/>
                  </a:lnTo>
                  <a:lnTo>
                    <a:pt x="0" y="2911"/>
                  </a:lnTo>
                  <a:lnTo>
                    <a:pt x="41" y="3194"/>
                  </a:lnTo>
                  <a:lnTo>
                    <a:pt x="121" y="3437"/>
                  </a:lnTo>
                  <a:lnTo>
                    <a:pt x="202" y="3679"/>
                  </a:lnTo>
                  <a:lnTo>
                    <a:pt x="324" y="3922"/>
                  </a:lnTo>
                  <a:lnTo>
                    <a:pt x="445" y="4124"/>
                  </a:lnTo>
                  <a:lnTo>
                    <a:pt x="607" y="4326"/>
                  </a:lnTo>
                  <a:lnTo>
                    <a:pt x="768" y="4528"/>
                  </a:lnTo>
                  <a:lnTo>
                    <a:pt x="970" y="4690"/>
                  </a:lnTo>
                  <a:lnTo>
                    <a:pt x="1173" y="4852"/>
                  </a:lnTo>
                  <a:lnTo>
                    <a:pt x="1375" y="4973"/>
                  </a:lnTo>
                  <a:lnTo>
                    <a:pt x="1617" y="5094"/>
                  </a:lnTo>
                  <a:lnTo>
                    <a:pt x="1860" y="5175"/>
                  </a:lnTo>
                  <a:lnTo>
                    <a:pt x="2102" y="5256"/>
                  </a:lnTo>
                  <a:lnTo>
                    <a:pt x="2345" y="5297"/>
                  </a:lnTo>
                  <a:lnTo>
                    <a:pt x="2911" y="5297"/>
                  </a:lnTo>
                  <a:lnTo>
                    <a:pt x="3154" y="5256"/>
                  </a:lnTo>
                  <a:lnTo>
                    <a:pt x="3437" y="5175"/>
                  </a:lnTo>
                  <a:lnTo>
                    <a:pt x="3679" y="5094"/>
                  </a:lnTo>
                  <a:lnTo>
                    <a:pt x="3881" y="4973"/>
                  </a:lnTo>
                  <a:lnTo>
                    <a:pt x="4124" y="4852"/>
                  </a:lnTo>
                  <a:lnTo>
                    <a:pt x="4326" y="4690"/>
                  </a:lnTo>
                  <a:lnTo>
                    <a:pt x="4488" y="4528"/>
                  </a:lnTo>
                  <a:lnTo>
                    <a:pt x="4690" y="4326"/>
                  </a:lnTo>
                  <a:lnTo>
                    <a:pt x="4811" y="4124"/>
                  </a:lnTo>
                  <a:lnTo>
                    <a:pt x="4973" y="3922"/>
                  </a:lnTo>
                  <a:lnTo>
                    <a:pt x="5054" y="3679"/>
                  </a:lnTo>
                  <a:lnTo>
                    <a:pt x="5175" y="3437"/>
                  </a:lnTo>
                  <a:lnTo>
                    <a:pt x="5215" y="3194"/>
                  </a:lnTo>
                  <a:lnTo>
                    <a:pt x="5256" y="2911"/>
                  </a:lnTo>
                  <a:lnTo>
                    <a:pt x="5296" y="2669"/>
                  </a:lnTo>
                  <a:lnTo>
                    <a:pt x="5256" y="2386"/>
                  </a:lnTo>
                  <a:lnTo>
                    <a:pt x="5215" y="2103"/>
                  </a:lnTo>
                  <a:lnTo>
                    <a:pt x="5175" y="1860"/>
                  </a:lnTo>
                  <a:lnTo>
                    <a:pt x="5054" y="1618"/>
                  </a:lnTo>
                  <a:lnTo>
                    <a:pt x="4973" y="1375"/>
                  </a:lnTo>
                  <a:lnTo>
                    <a:pt x="4811" y="1173"/>
                  </a:lnTo>
                  <a:lnTo>
                    <a:pt x="4690" y="971"/>
                  </a:lnTo>
                  <a:lnTo>
                    <a:pt x="4488" y="769"/>
                  </a:lnTo>
                  <a:lnTo>
                    <a:pt x="4326" y="607"/>
                  </a:lnTo>
                  <a:lnTo>
                    <a:pt x="4124" y="445"/>
                  </a:lnTo>
                  <a:lnTo>
                    <a:pt x="3881" y="324"/>
                  </a:lnTo>
                  <a:lnTo>
                    <a:pt x="3679" y="203"/>
                  </a:lnTo>
                  <a:lnTo>
                    <a:pt x="3437" y="122"/>
                  </a:lnTo>
                  <a:lnTo>
                    <a:pt x="3154" y="81"/>
                  </a:lnTo>
                  <a:lnTo>
                    <a:pt x="2911" y="41"/>
                  </a:lnTo>
                  <a:lnTo>
                    <a:pt x="26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58" name="Google Shape;5058;p36"/>
          <p:cNvSpPr/>
          <p:nvPr/>
        </p:nvSpPr>
        <p:spPr>
          <a:xfrm>
            <a:off x="1652400" y="0"/>
            <a:ext cx="16422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9_1">
    <p:spTree>
      <p:nvGrpSpPr>
        <p:cNvPr id="5059" name="Shape 5059"/>
        <p:cNvGrpSpPr/>
        <p:nvPr/>
      </p:nvGrpSpPr>
      <p:grpSpPr>
        <a:xfrm>
          <a:off x="0" y="0"/>
          <a:ext cx="0" cy="0"/>
          <a:chOff x="0" y="0"/>
          <a:chExt cx="0" cy="0"/>
        </a:xfrm>
      </p:grpSpPr>
      <p:grpSp>
        <p:nvGrpSpPr>
          <p:cNvPr id="5060" name="Google Shape;5060;p37"/>
          <p:cNvGrpSpPr/>
          <p:nvPr/>
        </p:nvGrpSpPr>
        <p:grpSpPr>
          <a:xfrm rot="5400000">
            <a:off x="7194212" y="640905"/>
            <a:ext cx="3398914" cy="1239107"/>
            <a:chOff x="1783500" y="1511200"/>
            <a:chExt cx="1317000" cy="480125"/>
          </a:xfrm>
        </p:grpSpPr>
        <p:sp>
          <p:nvSpPr>
            <p:cNvPr id="5061" name="Google Shape;5061;p37"/>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2" name="Google Shape;5062;p37"/>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3" name="Google Shape;5063;p37"/>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4" name="Google Shape;5064;p37"/>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5" name="Google Shape;5065;p37"/>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6" name="Google Shape;5066;p37"/>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7" name="Google Shape;5067;p37"/>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8" name="Google Shape;5068;p37"/>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9" name="Google Shape;5069;p37"/>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0" name="Google Shape;5070;p37"/>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1" name="Google Shape;5071;p37"/>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2" name="Google Shape;5072;p37"/>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3" name="Google Shape;5073;p37"/>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4" name="Google Shape;5074;p37"/>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5" name="Google Shape;5075;p37"/>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6" name="Google Shape;5076;p37"/>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7" name="Google Shape;5077;p37"/>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37"/>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9" name="Google Shape;5079;p37"/>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0" name="Google Shape;5080;p37"/>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37"/>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2" name="Google Shape;5082;p37"/>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3" name="Google Shape;5083;p37"/>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4" name="Google Shape;5084;p37"/>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5" name="Google Shape;5085;p37"/>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6" name="Google Shape;5086;p37"/>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7" name="Google Shape;5087;p37"/>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8" name="Google Shape;5088;p37"/>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9" name="Google Shape;5089;p37"/>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0" name="Google Shape;5090;p37"/>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1" name="Google Shape;5091;p37"/>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37"/>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37"/>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4" name="Google Shape;5094;p37"/>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5" name="Google Shape;5095;p37"/>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6" name="Google Shape;5096;p37"/>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7" name="Google Shape;5097;p37"/>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8" name="Google Shape;5098;p37"/>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9" name="Google Shape;5099;p37"/>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0" name="Google Shape;5100;p37"/>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1" name="Google Shape;5101;p37"/>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2" name="Google Shape;5102;p37"/>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3" name="Google Shape;5103;p37"/>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4" name="Google Shape;5104;p37"/>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5" name="Google Shape;5105;p37"/>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37"/>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7" name="Google Shape;5107;p37"/>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8" name="Google Shape;5108;p37"/>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9" name="Google Shape;5109;p37"/>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0" name="Google Shape;5110;p37"/>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1" name="Google Shape;5111;p37"/>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2" name="Google Shape;5112;p37"/>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37"/>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37"/>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37"/>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6" name="Google Shape;5116;p37"/>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7" name="Google Shape;5117;p37"/>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8" name="Google Shape;5118;p37"/>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37"/>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37"/>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37"/>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37"/>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37"/>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4" name="Google Shape;5124;p37"/>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5" name="Google Shape;5125;p37"/>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6" name="Google Shape;5126;p37"/>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7" name="Google Shape;5127;p37"/>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8" name="Google Shape;5128;p37"/>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9" name="Google Shape;5129;p37"/>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0" name="Google Shape;5130;p37"/>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1" name="Google Shape;5131;p37"/>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2" name="Google Shape;5132;p37"/>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3" name="Google Shape;5133;p37"/>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4" name="Google Shape;5134;p37"/>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5" name="Google Shape;5135;p37"/>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6" name="Google Shape;5136;p37"/>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7" name="Google Shape;5137;p37"/>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8" name="Google Shape;5138;p37"/>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39" name="Google Shape;5139;p37"/>
          <p:cNvSpPr/>
          <p:nvPr/>
        </p:nvSpPr>
        <p:spPr>
          <a:xfrm>
            <a:off x="5291400" y="2334200"/>
            <a:ext cx="3852600" cy="2809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40" name="Google Shape;5140;p37"/>
          <p:cNvGrpSpPr/>
          <p:nvPr/>
        </p:nvGrpSpPr>
        <p:grpSpPr>
          <a:xfrm rot="5400000">
            <a:off x="5790312" y="5686330"/>
            <a:ext cx="3398914" cy="1239107"/>
            <a:chOff x="1783500" y="1511200"/>
            <a:chExt cx="1317000" cy="480125"/>
          </a:xfrm>
        </p:grpSpPr>
        <p:sp>
          <p:nvSpPr>
            <p:cNvPr id="5141" name="Google Shape;5141;p37"/>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2" name="Google Shape;5142;p37"/>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3" name="Google Shape;5143;p37"/>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4" name="Google Shape;5144;p37"/>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5" name="Google Shape;5145;p37"/>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6" name="Google Shape;5146;p37"/>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7" name="Google Shape;5147;p37"/>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8" name="Google Shape;5148;p37"/>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9" name="Google Shape;5149;p37"/>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0" name="Google Shape;5150;p37"/>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1" name="Google Shape;5151;p37"/>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2" name="Google Shape;5152;p37"/>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3" name="Google Shape;5153;p37"/>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4" name="Google Shape;5154;p37"/>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5" name="Google Shape;5155;p37"/>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6" name="Google Shape;5156;p37"/>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7" name="Google Shape;5157;p37"/>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8" name="Google Shape;5158;p37"/>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9" name="Google Shape;5159;p37"/>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0" name="Google Shape;5160;p37"/>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1" name="Google Shape;5161;p37"/>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2" name="Google Shape;5162;p37"/>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3" name="Google Shape;5163;p37"/>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4" name="Google Shape;5164;p37"/>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5" name="Google Shape;5165;p37"/>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6" name="Google Shape;5166;p37"/>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7" name="Google Shape;5167;p37"/>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8" name="Google Shape;5168;p37"/>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9" name="Google Shape;5169;p37"/>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0" name="Google Shape;5170;p37"/>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37"/>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2" name="Google Shape;5172;p37"/>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3" name="Google Shape;5173;p37"/>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4" name="Google Shape;5174;p37"/>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5" name="Google Shape;5175;p37"/>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6" name="Google Shape;5176;p37"/>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7" name="Google Shape;5177;p37"/>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8" name="Google Shape;5178;p37"/>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9" name="Google Shape;5179;p37"/>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0" name="Google Shape;5180;p37"/>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1" name="Google Shape;5181;p37"/>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2" name="Google Shape;5182;p37"/>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3" name="Google Shape;5183;p37"/>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4" name="Google Shape;5184;p37"/>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5" name="Google Shape;5185;p37"/>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6" name="Google Shape;5186;p37"/>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7" name="Google Shape;5187;p37"/>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8" name="Google Shape;5188;p37"/>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9" name="Google Shape;5189;p37"/>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0" name="Google Shape;5190;p37"/>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1" name="Google Shape;5191;p37"/>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37"/>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37"/>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4" name="Google Shape;5194;p37"/>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5" name="Google Shape;5195;p37"/>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6" name="Google Shape;5196;p37"/>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7" name="Google Shape;5197;p37"/>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8" name="Google Shape;5198;p37"/>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9" name="Google Shape;5199;p37"/>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0" name="Google Shape;5200;p37"/>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1" name="Google Shape;5201;p37"/>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2" name="Google Shape;5202;p37"/>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3" name="Google Shape;5203;p37"/>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37"/>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37"/>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6" name="Google Shape;5206;p37"/>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7" name="Google Shape;5207;p37"/>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8" name="Google Shape;5208;p37"/>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9" name="Google Shape;5209;p37"/>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0" name="Google Shape;5210;p37"/>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1" name="Google Shape;5211;p37"/>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2" name="Google Shape;5212;p37"/>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3" name="Google Shape;5213;p37"/>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4" name="Google Shape;5214;p37"/>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5" name="Google Shape;5215;p37"/>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6" name="Google Shape;5216;p37"/>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7" name="Google Shape;5217;p37"/>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8" name="Google Shape;5218;p37"/>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19" name="Google Shape;5219;p37"/>
          <p:cNvGrpSpPr/>
          <p:nvPr/>
        </p:nvGrpSpPr>
        <p:grpSpPr>
          <a:xfrm>
            <a:off x="-526465" y="4450322"/>
            <a:ext cx="1239112" cy="1239004"/>
            <a:chOff x="4516475" y="1817450"/>
            <a:chExt cx="289100" cy="289075"/>
          </a:xfrm>
        </p:grpSpPr>
        <p:sp>
          <p:nvSpPr>
            <p:cNvPr id="5220" name="Google Shape;5220;p37"/>
            <p:cNvSpPr/>
            <p:nvPr/>
          </p:nvSpPr>
          <p:spPr>
            <a:xfrm>
              <a:off x="4516475" y="1817450"/>
              <a:ext cx="289100" cy="289075"/>
            </a:xfrm>
            <a:custGeom>
              <a:rect b="b" l="l" r="r" t="t"/>
              <a:pathLst>
                <a:path extrusionOk="0" h="11563" w="11564">
                  <a:moveTo>
                    <a:pt x="5782" y="405"/>
                  </a:moveTo>
                  <a:lnTo>
                    <a:pt x="6348" y="445"/>
                  </a:lnTo>
                  <a:lnTo>
                    <a:pt x="6874" y="526"/>
                  </a:lnTo>
                  <a:lnTo>
                    <a:pt x="7359" y="647"/>
                  </a:lnTo>
                  <a:lnTo>
                    <a:pt x="7884" y="849"/>
                  </a:lnTo>
                  <a:lnTo>
                    <a:pt x="8329" y="1052"/>
                  </a:lnTo>
                  <a:lnTo>
                    <a:pt x="8774" y="1335"/>
                  </a:lnTo>
                  <a:lnTo>
                    <a:pt x="9178" y="1658"/>
                  </a:lnTo>
                  <a:lnTo>
                    <a:pt x="9582" y="1981"/>
                  </a:lnTo>
                  <a:lnTo>
                    <a:pt x="9906" y="2386"/>
                  </a:lnTo>
                  <a:lnTo>
                    <a:pt x="10229" y="2790"/>
                  </a:lnTo>
                  <a:lnTo>
                    <a:pt x="10472" y="3235"/>
                  </a:lnTo>
                  <a:lnTo>
                    <a:pt x="10714" y="3679"/>
                  </a:lnTo>
                  <a:lnTo>
                    <a:pt x="10876" y="4165"/>
                  </a:lnTo>
                  <a:lnTo>
                    <a:pt x="11038" y="4690"/>
                  </a:lnTo>
                  <a:lnTo>
                    <a:pt x="11119" y="5216"/>
                  </a:lnTo>
                  <a:lnTo>
                    <a:pt x="11119" y="5782"/>
                  </a:lnTo>
                  <a:lnTo>
                    <a:pt x="11119" y="6307"/>
                  </a:lnTo>
                  <a:lnTo>
                    <a:pt x="11038" y="6833"/>
                  </a:lnTo>
                  <a:lnTo>
                    <a:pt x="10876" y="7358"/>
                  </a:lnTo>
                  <a:lnTo>
                    <a:pt x="10714" y="7844"/>
                  </a:lnTo>
                  <a:lnTo>
                    <a:pt x="10472" y="8329"/>
                  </a:lnTo>
                  <a:lnTo>
                    <a:pt x="10229" y="8733"/>
                  </a:lnTo>
                  <a:lnTo>
                    <a:pt x="9906" y="9178"/>
                  </a:lnTo>
                  <a:lnTo>
                    <a:pt x="9582" y="9542"/>
                  </a:lnTo>
                  <a:lnTo>
                    <a:pt x="9178" y="9905"/>
                  </a:lnTo>
                  <a:lnTo>
                    <a:pt x="8774" y="10188"/>
                  </a:lnTo>
                  <a:lnTo>
                    <a:pt x="8329" y="10471"/>
                  </a:lnTo>
                  <a:lnTo>
                    <a:pt x="7884" y="10674"/>
                  </a:lnTo>
                  <a:lnTo>
                    <a:pt x="7359" y="10876"/>
                  </a:lnTo>
                  <a:lnTo>
                    <a:pt x="6874" y="10997"/>
                  </a:lnTo>
                  <a:lnTo>
                    <a:pt x="6348" y="11078"/>
                  </a:lnTo>
                  <a:lnTo>
                    <a:pt x="5782" y="11118"/>
                  </a:lnTo>
                  <a:lnTo>
                    <a:pt x="5256" y="11078"/>
                  </a:lnTo>
                  <a:lnTo>
                    <a:pt x="4731" y="10997"/>
                  </a:lnTo>
                  <a:lnTo>
                    <a:pt x="4205" y="10876"/>
                  </a:lnTo>
                  <a:lnTo>
                    <a:pt x="3720" y="10674"/>
                  </a:lnTo>
                  <a:lnTo>
                    <a:pt x="3235" y="10471"/>
                  </a:lnTo>
                  <a:lnTo>
                    <a:pt x="2790" y="10188"/>
                  </a:lnTo>
                  <a:lnTo>
                    <a:pt x="2386" y="9905"/>
                  </a:lnTo>
                  <a:lnTo>
                    <a:pt x="2022" y="9542"/>
                  </a:lnTo>
                  <a:lnTo>
                    <a:pt x="1658" y="9178"/>
                  </a:lnTo>
                  <a:lnTo>
                    <a:pt x="1375" y="8733"/>
                  </a:lnTo>
                  <a:lnTo>
                    <a:pt x="1092" y="8329"/>
                  </a:lnTo>
                  <a:lnTo>
                    <a:pt x="850" y="7844"/>
                  </a:lnTo>
                  <a:lnTo>
                    <a:pt x="688" y="7358"/>
                  </a:lnTo>
                  <a:lnTo>
                    <a:pt x="567" y="6833"/>
                  </a:lnTo>
                  <a:lnTo>
                    <a:pt x="486" y="6307"/>
                  </a:lnTo>
                  <a:lnTo>
                    <a:pt x="445" y="5782"/>
                  </a:lnTo>
                  <a:lnTo>
                    <a:pt x="486" y="5216"/>
                  </a:lnTo>
                  <a:lnTo>
                    <a:pt x="567" y="4690"/>
                  </a:lnTo>
                  <a:lnTo>
                    <a:pt x="688" y="4165"/>
                  </a:lnTo>
                  <a:lnTo>
                    <a:pt x="850" y="3679"/>
                  </a:lnTo>
                  <a:lnTo>
                    <a:pt x="1092" y="3235"/>
                  </a:lnTo>
                  <a:lnTo>
                    <a:pt x="1375" y="2790"/>
                  </a:lnTo>
                  <a:lnTo>
                    <a:pt x="1658" y="2386"/>
                  </a:lnTo>
                  <a:lnTo>
                    <a:pt x="2022" y="1981"/>
                  </a:lnTo>
                  <a:lnTo>
                    <a:pt x="2386" y="1658"/>
                  </a:lnTo>
                  <a:lnTo>
                    <a:pt x="2790" y="1335"/>
                  </a:lnTo>
                  <a:lnTo>
                    <a:pt x="3235" y="1052"/>
                  </a:lnTo>
                  <a:lnTo>
                    <a:pt x="3720" y="849"/>
                  </a:lnTo>
                  <a:lnTo>
                    <a:pt x="4205" y="647"/>
                  </a:lnTo>
                  <a:lnTo>
                    <a:pt x="4731" y="526"/>
                  </a:lnTo>
                  <a:lnTo>
                    <a:pt x="5256" y="445"/>
                  </a:lnTo>
                  <a:lnTo>
                    <a:pt x="5782" y="405"/>
                  </a:lnTo>
                  <a:close/>
                  <a:moveTo>
                    <a:pt x="5216" y="0"/>
                  </a:moveTo>
                  <a:lnTo>
                    <a:pt x="4610" y="122"/>
                  </a:lnTo>
                  <a:lnTo>
                    <a:pt x="4084" y="243"/>
                  </a:lnTo>
                  <a:lnTo>
                    <a:pt x="3558" y="445"/>
                  </a:lnTo>
                  <a:lnTo>
                    <a:pt x="3033" y="688"/>
                  </a:lnTo>
                  <a:lnTo>
                    <a:pt x="2548" y="971"/>
                  </a:lnTo>
                  <a:lnTo>
                    <a:pt x="2103" y="1294"/>
                  </a:lnTo>
                  <a:lnTo>
                    <a:pt x="1699" y="1698"/>
                  </a:lnTo>
                  <a:lnTo>
                    <a:pt x="1335" y="2103"/>
                  </a:lnTo>
                  <a:lnTo>
                    <a:pt x="1011" y="2547"/>
                  </a:lnTo>
                  <a:lnTo>
                    <a:pt x="688" y="3033"/>
                  </a:lnTo>
                  <a:lnTo>
                    <a:pt x="445" y="3518"/>
                  </a:lnTo>
                  <a:lnTo>
                    <a:pt x="284" y="4043"/>
                  </a:lnTo>
                  <a:lnTo>
                    <a:pt x="122" y="4609"/>
                  </a:lnTo>
                  <a:lnTo>
                    <a:pt x="41" y="5175"/>
                  </a:lnTo>
                  <a:lnTo>
                    <a:pt x="1" y="5782"/>
                  </a:lnTo>
                  <a:lnTo>
                    <a:pt x="41" y="6348"/>
                  </a:lnTo>
                  <a:lnTo>
                    <a:pt x="122" y="6914"/>
                  </a:lnTo>
                  <a:lnTo>
                    <a:pt x="284" y="7480"/>
                  </a:lnTo>
                  <a:lnTo>
                    <a:pt x="445" y="8005"/>
                  </a:lnTo>
                  <a:lnTo>
                    <a:pt x="688" y="8531"/>
                  </a:lnTo>
                  <a:lnTo>
                    <a:pt x="1011" y="9016"/>
                  </a:lnTo>
                  <a:lnTo>
                    <a:pt x="1335" y="9461"/>
                  </a:lnTo>
                  <a:lnTo>
                    <a:pt x="1699" y="9865"/>
                  </a:lnTo>
                  <a:lnTo>
                    <a:pt x="2103" y="10229"/>
                  </a:lnTo>
                  <a:lnTo>
                    <a:pt x="2548" y="10552"/>
                  </a:lnTo>
                  <a:lnTo>
                    <a:pt x="3033" y="10835"/>
                  </a:lnTo>
                  <a:lnTo>
                    <a:pt x="3558" y="11078"/>
                  </a:lnTo>
                  <a:lnTo>
                    <a:pt x="4084" y="11280"/>
                  </a:lnTo>
                  <a:lnTo>
                    <a:pt x="4610" y="11442"/>
                  </a:lnTo>
                  <a:lnTo>
                    <a:pt x="5216" y="11523"/>
                  </a:lnTo>
                  <a:lnTo>
                    <a:pt x="5782" y="11563"/>
                  </a:lnTo>
                  <a:lnTo>
                    <a:pt x="6388" y="11523"/>
                  </a:lnTo>
                  <a:lnTo>
                    <a:pt x="6954" y="11442"/>
                  </a:lnTo>
                  <a:lnTo>
                    <a:pt x="7520" y="11280"/>
                  </a:lnTo>
                  <a:lnTo>
                    <a:pt x="8046" y="11078"/>
                  </a:lnTo>
                  <a:lnTo>
                    <a:pt x="8531" y="10835"/>
                  </a:lnTo>
                  <a:lnTo>
                    <a:pt x="9016" y="10552"/>
                  </a:lnTo>
                  <a:lnTo>
                    <a:pt x="9461" y="10229"/>
                  </a:lnTo>
                  <a:lnTo>
                    <a:pt x="9865" y="9865"/>
                  </a:lnTo>
                  <a:lnTo>
                    <a:pt x="10229" y="9461"/>
                  </a:lnTo>
                  <a:lnTo>
                    <a:pt x="10593" y="9016"/>
                  </a:lnTo>
                  <a:lnTo>
                    <a:pt x="10876" y="8531"/>
                  </a:lnTo>
                  <a:lnTo>
                    <a:pt x="11119" y="8005"/>
                  </a:lnTo>
                  <a:lnTo>
                    <a:pt x="11321" y="7480"/>
                  </a:lnTo>
                  <a:lnTo>
                    <a:pt x="11442" y="6914"/>
                  </a:lnTo>
                  <a:lnTo>
                    <a:pt x="11523" y="6348"/>
                  </a:lnTo>
                  <a:lnTo>
                    <a:pt x="11563" y="5782"/>
                  </a:lnTo>
                  <a:lnTo>
                    <a:pt x="11523" y="5175"/>
                  </a:lnTo>
                  <a:lnTo>
                    <a:pt x="11442" y="4609"/>
                  </a:lnTo>
                  <a:lnTo>
                    <a:pt x="11321" y="4043"/>
                  </a:lnTo>
                  <a:lnTo>
                    <a:pt x="11119" y="3518"/>
                  </a:lnTo>
                  <a:lnTo>
                    <a:pt x="10876" y="3033"/>
                  </a:lnTo>
                  <a:lnTo>
                    <a:pt x="10593" y="2547"/>
                  </a:lnTo>
                  <a:lnTo>
                    <a:pt x="10229" y="2103"/>
                  </a:lnTo>
                  <a:lnTo>
                    <a:pt x="9865" y="1698"/>
                  </a:lnTo>
                  <a:lnTo>
                    <a:pt x="9461" y="1294"/>
                  </a:lnTo>
                  <a:lnTo>
                    <a:pt x="9016" y="971"/>
                  </a:lnTo>
                  <a:lnTo>
                    <a:pt x="8531" y="688"/>
                  </a:lnTo>
                  <a:lnTo>
                    <a:pt x="8046" y="445"/>
                  </a:lnTo>
                  <a:lnTo>
                    <a:pt x="7520" y="243"/>
                  </a:lnTo>
                  <a:lnTo>
                    <a:pt x="6954" y="122"/>
                  </a:lnTo>
                  <a:lnTo>
                    <a:pt x="63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1" name="Google Shape;5221;p37"/>
            <p:cNvSpPr/>
            <p:nvPr/>
          </p:nvSpPr>
          <p:spPr>
            <a:xfrm>
              <a:off x="4595325" y="1895275"/>
              <a:ext cx="132425" cy="132425"/>
            </a:xfrm>
            <a:custGeom>
              <a:rect b="b" l="l" r="r" t="t"/>
              <a:pathLst>
                <a:path extrusionOk="0" h="5297" w="5297">
                  <a:moveTo>
                    <a:pt x="2628" y="445"/>
                  </a:moveTo>
                  <a:lnTo>
                    <a:pt x="3073" y="486"/>
                  </a:lnTo>
                  <a:lnTo>
                    <a:pt x="3477" y="607"/>
                  </a:lnTo>
                  <a:lnTo>
                    <a:pt x="3881" y="809"/>
                  </a:lnTo>
                  <a:lnTo>
                    <a:pt x="4205" y="1092"/>
                  </a:lnTo>
                  <a:lnTo>
                    <a:pt x="4447" y="1415"/>
                  </a:lnTo>
                  <a:lnTo>
                    <a:pt x="4649" y="1779"/>
                  </a:lnTo>
                  <a:lnTo>
                    <a:pt x="4811" y="2224"/>
                  </a:lnTo>
                  <a:lnTo>
                    <a:pt x="4852" y="2669"/>
                  </a:lnTo>
                  <a:lnTo>
                    <a:pt x="4811" y="3113"/>
                  </a:lnTo>
                  <a:lnTo>
                    <a:pt x="4649" y="3518"/>
                  </a:lnTo>
                  <a:lnTo>
                    <a:pt x="4447" y="3882"/>
                  </a:lnTo>
                  <a:lnTo>
                    <a:pt x="4205" y="4205"/>
                  </a:lnTo>
                  <a:lnTo>
                    <a:pt x="3881" y="4488"/>
                  </a:lnTo>
                  <a:lnTo>
                    <a:pt x="3477" y="4690"/>
                  </a:lnTo>
                  <a:lnTo>
                    <a:pt x="3073" y="4811"/>
                  </a:lnTo>
                  <a:lnTo>
                    <a:pt x="2628" y="4852"/>
                  </a:lnTo>
                  <a:lnTo>
                    <a:pt x="2183" y="4811"/>
                  </a:lnTo>
                  <a:lnTo>
                    <a:pt x="1779" y="4690"/>
                  </a:lnTo>
                  <a:lnTo>
                    <a:pt x="1415" y="4488"/>
                  </a:lnTo>
                  <a:lnTo>
                    <a:pt x="1092" y="4205"/>
                  </a:lnTo>
                  <a:lnTo>
                    <a:pt x="809" y="3882"/>
                  </a:lnTo>
                  <a:lnTo>
                    <a:pt x="607" y="3518"/>
                  </a:lnTo>
                  <a:lnTo>
                    <a:pt x="485" y="3113"/>
                  </a:lnTo>
                  <a:lnTo>
                    <a:pt x="445" y="2669"/>
                  </a:lnTo>
                  <a:lnTo>
                    <a:pt x="485" y="2224"/>
                  </a:lnTo>
                  <a:lnTo>
                    <a:pt x="607" y="1779"/>
                  </a:lnTo>
                  <a:lnTo>
                    <a:pt x="809" y="1415"/>
                  </a:lnTo>
                  <a:lnTo>
                    <a:pt x="1092" y="1092"/>
                  </a:lnTo>
                  <a:lnTo>
                    <a:pt x="1415" y="809"/>
                  </a:lnTo>
                  <a:lnTo>
                    <a:pt x="1779" y="607"/>
                  </a:lnTo>
                  <a:lnTo>
                    <a:pt x="2183" y="486"/>
                  </a:lnTo>
                  <a:lnTo>
                    <a:pt x="2628" y="445"/>
                  </a:lnTo>
                  <a:close/>
                  <a:moveTo>
                    <a:pt x="2628" y="0"/>
                  </a:moveTo>
                  <a:lnTo>
                    <a:pt x="2345" y="41"/>
                  </a:lnTo>
                  <a:lnTo>
                    <a:pt x="2102" y="81"/>
                  </a:lnTo>
                  <a:lnTo>
                    <a:pt x="1860" y="122"/>
                  </a:lnTo>
                  <a:lnTo>
                    <a:pt x="1617" y="203"/>
                  </a:lnTo>
                  <a:lnTo>
                    <a:pt x="1375" y="324"/>
                  </a:lnTo>
                  <a:lnTo>
                    <a:pt x="1173" y="445"/>
                  </a:lnTo>
                  <a:lnTo>
                    <a:pt x="970" y="607"/>
                  </a:lnTo>
                  <a:lnTo>
                    <a:pt x="768" y="769"/>
                  </a:lnTo>
                  <a:lnTo>
                    <a:pt x="607" y="971"/>
                  </a:lnTo>
                  <a:lnTo>
                    <a:pt x="445" y="1173"/>
                  </a:lnTo>
                  <a:lnTo>
                    <a:pt x="324" y="1375"/>
                  </a:lnTo>
                  <a:lnTo>
                    <a:pt x="202" y="1618"/>
                  </a:lnTo>
                  <a:lnTo>
                    <a:pt x="121" y="1860"/>
                  </a:lnTo>
                  <a:lnTo>
                    <a:pt x="41" y="2103"/>
                  </a:lnTo>
                  <a:lnTo>
                    <a:pt x="0" y="2386"/>
                  </a:lnTo>
                  <a:lnTo>
                    <a:pt x="0" y="2669"/>
                  </a:lnTo>
                  <a:lnTo>
                    <a:pt x="0" y="2911"/>
                  </a:lnTo>
                  <a:lnTo>
                    <a:pt x="41" y="3194"/>
                  </a:lnTo>
                  <a:lnTo>
                    <a:pt x="121" y="3437"/>
                  </a:lnTo>
                  <a:lnTo>
                    <a:pt x="202" y="3679"/>
                  </a:lnTo>
                  <a:lnTo>
                    <a:pt x="324" y="3922"/>
                  </a:lnTo>
                  <a:lnTo>
                    <a:pt x="445" y="4124"/>
                  </a:lnTo>
                  <a:lnTo>
                    <a:pt x="607" y="4326"/>
                  </a:lnTo>
                  <a:lnTo>
                    <a:pt x="768" y="4528"/>
                  </a:lnTo>
                  <a:lnTo>
                    <a:pt x="970" y="4690"/>
                  </a:lnTo>
                  <a:lnTo>
                    <a:pt x="1173" y="4852"/>
                  </a:lnTo>
                  <a:lnTo>
                    <a:pt x="1375" y="4973"/>
                  </a:lnTo>
                  <a:lnTo>
                    <a:pt x="1617" y="5094"/>
                  </a:lnTo>
                  <a:lnTo>
                    <a:pt x="1860" y="5175"/>
                  </a:lnTo>
                  <a:lnTo>
                    <a:pt x="2102" y="5256"/>
                  </a:lnTo>
                  <a:lnTo>
                    <a:pt x="2345" y="5297"/>
                  </a:lnTo>
                  <a:lnTo>
                    <a:pt x="2911" y="5297"/>
                  </a:lnTo>
                  <a:lnTo>
                    <a:pt x="3154" y="5256"/>
                  </a:lnTo>
                  <a:lnTo>
                    <a:pt x="3437" y="5175"/>
                  </a:lnTo>
                  <a:lnTo>
                    <a:pt x="3679" y="5094"/>
                  </a:lnTo>
                  <a:lnTo>
                    <a:pt x="3881" y="4973"/>
                  </a:lnTo>
                  <a:lnTo>
                    <a:pt x="4124" y="4852"/>
                  </a:lnTo>
                  <a:lnTo>
                    <a:pt x="4326" y="4690"/>
                  </a:lnTo>
                  <a:lnTo>
                    <a:pt x="4488" y="4528"/>
                  </a:lnTo>
                  <a:lnTo>
                    <a:pt x="4690" y="4326"/>
                  </a:lnTo>
                  <a:lnTo>
                    <a:pt x="4811" y="4124"/>
                  </a:lnTo>
                  <a:lnTo>
                    <a:pt x="4973" y="3922"/>
                  </a:lnTo>
                  <a:lnTo>
                    <a:pt x="5054" y="3679"/>
                  </a:lnTo>
                  <a:lnTo>
                    <a:pt x="5175" y="3437"/>
                  </a:lnTo>
                  <a:lnTo>
                    <a:pt x="5215" y="3194"/>
                  </a:lnTo>
                  <a:lnTo>
                    <a:pt x="5256" y="2911"/>
                  </a:lnTo>
                  <a:lnTo>
                    <a:pt x="5296" y="2669"/>
                  </a:lnTo>
                  <a:lnTo>
                    <a:pt x="5256" y="2386"/>
                  </a:lnTo>
                  <a:lnTo>
                    <a:pt x="5215" y="2103"/>
                  </a:lnTo>
                  <a:lnTo>
                    <a:pt x="5175" y="1860"/>
                  </a:lnTo>
                  <a:lnTo>
                    <a:pt x="5054" y="1618"/>
                  </a:lnTo>
                  <a:lnTo>
                    <a:pt x="4973" y="1375"/>
                  </a:lnTo>
                  <a:lnTo>
                    <a:pt x="4811" y="1173"/>
                  </a:lnTo>
                  <a:lnTo>
                    <a:pt x="4690" y="971"/>
                  </a:lnTo>
                  <a:lnTo>
                    <a:pt x="4488" y="769"/>
                  </a:lnTo>
                  <a:lnTo>
                    <a:pt x="4326" y="607"/>
                  </a:lnTo>
                  <a:lnTo>
                    <a:pt x="4124" y="445"/>
                  </a:lnTo>
                  <a:lnTo>
                    <a:pt x="3881" y="324"/>
                  </a:lnTo>
                  <a:lnTo>
                    <a:pt x="3679" y="203"/>
                  </a:lnTo>
                  <a:lnTo>
                    <a:pt x="3437" y="122"/>
                  </a:lnTo>
                  <a:lnTo>
                    <a:pt x="3154" y="81"/>
                  </a:lnTo>
                  <a:lnTo>
                    <a:pt x="2911" y="41"/>
                  </a:lnTo>
                  <a:lnTo>
                    <a:pt x="26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22" name="Google Shape;5222;p37"/>
          <p:cNvGrpSpPr/>
          <p:nvPr/>
        </p:nvGrpSpPr>
        <p:grpSpPr>
          <a:xfrm rot="5400000">
            <a:off x="-1697263" y="1415049"/>
            <a:ext cx="3398914" cy="1239107"/>
            <a:chOff x="1783500" y="1511200"/>
            <a:chExt cx="1317000" cy="480125"/>
          </a:xfrm>
        </p:grpSpPr>
        <p:sp>
          <p:nvSpPr>
            <p:cNvPr id="5223" name="Google Shape;5223;p37"/>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4" name="Google Shape;5224;p37"/>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5" name="Google Shape;5225;p37"/>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6" name="Google Shape;5226;p37"/>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7" name="Google Shape;5227;p37"/>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8" name="Google Shape;5228;p37"/>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9" name="Google Shape;5229;p37"/>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0" name="Google Shape;5230;p37"/>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1" name="Google Shape;5231;p37"/>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2" name="Google Shape;5232;p37"/>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3" name="Google Shape;5233;p37"/>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37"/>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37"/>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6" name="Google Shape;5236;p37"/>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7" name="Google Shape;5237;p37"/>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8" name="Google Shape;5238;p37"/>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9" name="Google Shape;5239;p37"/>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0" name="Google Shape;5240;p37"/>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37"/>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2" name="Google Shape;5242;p37"/>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3" name="Google Shape;5243;p37"/>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4" name="Google Shape;5244;p37"/>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5" name="Google Shape;5245;p37"/>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37"/>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p37"/>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8" name="Google Shape;5248;p37"/>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9" name="Google Shape;5249;p37"/>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0" name="Google Shape;5250;p37"/>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1" name="Google Shape;5251;p37"/>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2" name="Google Shape;5252;p37"/>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3" name="Google Shape;5253;p37"/>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4" name="Google Shape;5254;p37"/>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5" name="Google Shape;5255;p37"/>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6" name="Google Shape;5256;p37"/>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7" name="Google Shape;5257;p37"/>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37"/>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37"/>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0" name="Google Shape;5260;p37"/>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1" name="Google Shape;5261;p37"/>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2" name="Google Shape;5262;p37"/>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3" name="Google Shape;5263;p37"/>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37"/>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5" name="Google Shape;5265;p37"/>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6" name="Google Shape;5266;p37"/>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7" name="Google Shape;5267;p37"/>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8" name="Google Shape;5268;p37"/>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37"/>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37"/>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1" name="Google Shape;5271;p37"/>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2" name="Google Shape;5272;p37"/>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3" name="Google Shape;5273;p37"/>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4" name="Google Shape;5274;p37"/>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5" name="Google Shape;5275;p37"/>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6" name="Google Shape;5276;p37"/>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7" name="Google Shape;5277;p37"/>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8" name="Google Shape;5278;p37"/>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37"/>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0" name="Google Shape;5280;p37"/>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1" name="Google Shape;5281;p37"/>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37"/>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3" name="Google Shape;5283;p37"/>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4" name="Google Shape;5284;p37"/>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37"/>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37"/>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7" name="Google Shape;5287;p37"/>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8" name="Google Shape;5288;p37"/>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9" name="Google Shape;5289;p37"/>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0" name="Google Shape;5290;p37"/>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37"/>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2" name="Google Shape;5292;p37"/>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3" name="Google Shape;5293;p37"/>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4" name="Google Shape;5294;p37"/>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5" name="Google Shape;5295;p37"/>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37"/>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37"/>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8" name="Google Shape;5298;p37"/>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9" name="Google Shape;5299;p37"/>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37"/>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MAIN_POINT_1">
    <p:bg>
      <p:bgPr>
        <a:solidFill>
          <a:schemeClr val="dk2"/>
        </a:solidFill>
      </p:bgPr>
    </p:bg>
    <p:spTree>
      <p:nvGrpSpPr>
        <p:cNvPr id="5301" name="Shape 5301"/>
        <p:cNvGrpSpPr/>
        <p:nvPr/>
      </p:nvGrpSpPr>
      <p:grpSpPr>
        <a:xfrm>
          <a:off x="0" y="0"/>
          <a:ext cx="0" cy="0"/>
          <a:chOff x="0" y="0"/>
          <a:chExt cx="0" cy="0"/>
        </a:xfrm>
      </p:grpSpPr>
      <p:grpSp>
        <p:nvGrpSpPr>
          <p:cNvPr id="5302" name="Google Shape;5302;p38"/>
          <p:cNvGrpSpPr/>
          <p:nvPr/>
        </p:nvGrpSpPr>
        <p:grpSpPr>
          <a:xfrm>
            <a:off x="6987073" y="3367325"/>
            <a:ext cx="3398914" cy="1239107"/>
            <a:chOff x="1783500" y="1511200"/>
            <a:chExt cx="1317000" cy="480125"/>
          </a:xfrm>
        </p:grpSpPr>
        <p:sp>
          <p:nvSpPr>
            <p:cNvPr id="5303" name="Google Shape;5303;p38"/>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4" name="Google Shape;5304;p38"/>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5" name="Google Shape;5305;p38"/>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38"/>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7" name="Google Shape;5307;p38"/>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8" name="Google Shape;5308;p38"/>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38"/>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38"/>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1" name="Google Shape;5311;p38"/>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2" name="Google Shape;5312;p38"/>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3" name="Google Shape;5313;p38"/>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4" name="Google Shape;5314;p38"/>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5" name="Google Shape;5315;p38"/>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6" name="Google Shape;5316;p38"/>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7" name="Google Shape;5317;p38"/>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38"/>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9" name="Google Shape;5319;p38"/>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0" name="Google Shape;5320;p38"/>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38"/>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2" name="Google Shape;5322;p38"/>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3" name="Google Shape;5323;p38"/>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4" name="Google Shape;5324;p38"/>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5" name="Google Shape;5325;p38"/>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6" name="Google Shape;5326;p38"/>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38"/>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8" name="Google Shape;5328;p38"/>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9" name="Google Shape;5329;p38"/>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38"/>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38"/>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2" name="Google Shape;5332;p38"/>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38"/>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4" name="Google Shape;5334;p38"/>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5" name="Google Shape;5335;p38"/>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6" name="Google Shape;5336;p38"/>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7" name="Google Shape;5337;p38"/>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8" name="Google Shape;5338;p38"/>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9" name="Google Shape;5339;p38"/>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0" name="Google Shape;5340;p38"/>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1" name="Google Shape;5341;p38"/>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2" name="Google Shape;5342;p38"/>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3" name="Google Shape;5343;p38"/>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4" name="Google Shape;5344;p38"/>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38"/>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38"/>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38"/>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38"/>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9" name="Google Shape;5349;p38"/>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0" name="Google Shape;5350;p38"/>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38"/>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2" name="Google Shape;5352;p38"/>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3" name="Google Shape;5353;p38"/>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4" name="Google Shape;5354;p38"/>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5" name="Google Shape;5355;p38"/>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6" name="Google Shape;5356;p38"/>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7" name="Google Shape;5357;p38"/>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38"/>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9" name="Google Shape;5359;p38"/>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0" name="Google Shape;5360;p38"/>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1" name="Google Shape;5361;p38"/>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2" name="Google Shape;5362;p38"/>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3" name="Google Shape;5363;p38"/>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4" name="Google Shape;5364;p38"/>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5" name="Google Shape;5365;p38"/>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6" name="Google Shape;5366;p38"/>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7" name="Google Shape;5367;p38"/>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8" name="Google Shape;5368;p38"/>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38"/>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0" name="Google Shape;5370;p38"/>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1" name="Google Shape;5371;p38"/>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2" name="Google Shape;5372;p38"/>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3" name="Google Shape;5373;p38"/>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38"/>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38"/>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6" name="Google Shape;5376;p38"/>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7" name="Google Shape;5377;p38"/>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8" name="Google Shape;5378;p38"/>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38"/>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38"/>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81" name="Google Shape;5381;p38"/>
          <p:cNvSpPr/>
          <p:nvPr/>
        </p:nvSpPr>
        <p:spPr>
          <a:xfrm>
            <a:off x="0" y="3728525"/>
            <a:ext cx="898500" cy="141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82" name="Google Shape;5382;p38"/>
          <p:cNvGrpSpPr/>
          <p:nvPr/>
        </p:nvGrpSpPr>
        <p:grpSpPr>
          <a:xfrm rot="5400000">
            <a:off x="3761435" y="4496027"/>
            <a:ext cx="1621131" cy="1058083"/>
            <a:chOff x="3613900" y="3213250"/>
            <a:chExt cx="407350" cy="265850"/>
          </a:xfrm>
        </p:grpSpPr>
        <p:sp>
          <p:nvSpPr>
            <p:cNvPr id="5383" name="Google Shape;5383;p38"/>
            <p:cNvSpPr/>
            <p:nvPr/>
          </p:nvSpPr>
          <p:spPr>
            <a:xfrm>
              <a:off x="3613900" y="3213250"/>
              <a:ext cx="407350" cy="34375"/>
            </a:xfrm>
            <a:custGeom>
              <a:rect b="b" l="l" r="r" t="t"/>
              <a:pathLst>
                <a:path extrusionOk="0" h="1375" w="16294">
                  <a:moveTo>
                    <a:pt x="4529" y="0"/>
                  </a:moveTo>
                  <a:lnTo>
                    <a:pt x="4084" y="122"/>
                  </a:lnTo>
                  <a:lnTo>
                    <a:pt x="3680" y="283"/>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566"/>
                  </a:lnTo>
                  <a:lnTo>
                    <a:pt x="1" y="647"/>
                  </a:lnTo>
                  <a:lnTo>
                    <a:pt x="1" y="728"/>
                  </a:lnTo>
                  <a:lnTo>
                    <a:pt x="41" y="809"/>
                  </a:lnTo>
                  <a:lnTo>
                    <a:pt x="82" y="849"/>
                  </a:lnTo>
                  <a:lnTo>
                    <a:pt x="486" y="1092"/>
                  </a:lnTo>
                  <a:lnTo>
                    <a:pt x="931" y="1254"/>
                  </a:lnTo>
                  <a:lnTo>
                    <a:pt x="1335" y="1335"/>
                  </a:lnTo>
                  <a:lnTo>
                    <a:pt x="1780" y="1375"/>
                  </a:lnTo>
                  <a:lnTo>
                    <a:pt x="2224" y="1335"/>
                  </a:lnTo>
                  <a:lnTo>
                    <a:pt x="2629" y="1254"/>
                  </a:lnTo>
                  <a:lnTo>
                    <a:pt x="3073" y="1092"/>
                  </a:lnTo>
                  <a:lnTo>
                    <a:pt x="3478" y="849"/>
                  </a:lnTo>
                  <a:lnTo>
                    <a:pt x="3842" y="647"/>
                  </a:lnTo>
                  <a:lnTo>
                    <a:pt x="4205" y="486"/>
                  </a:lnTo>
                  <a:lnTo>
                    <a:pt x="4569" y="405"/>
                  </a:lnTo>
                  <a:lnTo>
                    <a:pt x="4974" y="364"/>
                  </a:lnTo>
                  <a:lnTo>
                    <a:pt x="5337" y="405"/>
                  </a:lnTo>
                  <a:lnTo>
                    <a:pt x="5701" y="486"/>
                  </a:lnTo>
                  <a:lnTo>
                    <a:pt x="6106" y="647"/>
                  </a:lnTo>
                  <a:lnTo>
                    <a:pt x="6429" y="849"/>
                  </a:lnTo>
                  <a:lnTo>
                    <a:pt x="6874" y="1092"/>
                  </a:lnTo>
                  <a:lnTo>
                    <a:pt x="7278" y="1254"/>
                  </a:lnTo>
                  <a:lnTo>
                    <a:pt x="7723" y="1335"/>
                  </a:lnTo>
                  <a:lnTo>
                    <a:pt x="8127" y="1375"/>
                  </a:lnTo>
                  <a:lnTo>
                    <a:pt x="8572" y="1335"/>
                  </a:lnTo>
                  <a:lnTo>
                    <a:pt x="9016" y="1254"/>
                  </a:lnTo>
                  <a:lnTo>
                    <a:pt x="9421" y="1092"/>
                  </a:lnTo>
                  <a:lnTo>
                    <a:pt x="9825" y="849"/>
                  </a:lnTo>
                  <a:lnTo>
                    <a:pt x="10189" y="647"/>
                  </a:lnTo>
                  <a:lnTo>
                    <a:pt x="10553" y="486"/>
                  </a:lnTo>
                  <a:lnTo>
                    <a:pt x="10957" y="405"/>
                  </a:lnTo>
                  <a:lnTo>
                    <a:pt x="11321" y="364"/>
                  </a:lnTo>
                  <a:lnTo>
                    <a:pt x="11685" y="405"/>
                  </a:lnTo>
                  <a:lnTo>
                    <a:pt x="12089" y="486"/>
                  </a:lnTo>
                  <a:lnTo>
                    <a:pt x="12453" y="647"/>
                  </a:lnTo>
                  <a:lnTo>
                    <a:pt x="12817" y="849"/>
                  </a:lnTo>
                  <a:lnTo>
                    <a:pt x="13221" y="1092"/>
                  </a:lnTo>
                  <a:lnTo>
                    <a:pt x="13625" y="1254"/>
                  </a:lnTo>
                  <a:lnTo>
                    <a:pt x="14070" y="1335"/>
                  </a:lnTo>
                  <a:lnTo>
                    <a:pt x="14515" y="1375"/>
                  </a:lnTo>
                  <a:lnTo>
                    <a:pt x="14919" y="1335"/>
                  </a:lnTo>
                  <a:lnTo>
                    <a:pt x="15364" y="1254"/>
                  </a:lnTo>
                  <a:lnTo>
                    <a:pt x="15808" y="1092"/>
                  </a:lnTo>
                  <a:lnTo>
                    <a:pt x="16213" y="849"/>
                  </a:lnTo>
                  <a:lnTo>
                    <a:pt x="16253" y="809"/>
                  </a:lnTo>
                  <a:lnTo>
                    <a:pt x="16294" y="728"/>
                  </a:lnTo>
                  <a:lnTo>
                    <a:pt x="16294" y="647"/>
                  </a:lnTo>
                  <a:lnTo>
                    <a:pt x="16253" y="566"/>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3"/>
                  </a:lnTo>
                  <a:lnTo>
                    <a:pt x="12170" y="122"/>
                  </a:lnTo>
                  <a:lnTo>
                    <a:pt x="11766" y="0"/>
                  </a:lnTo>
                  <a:lnTo>
                    <a:pt x="10876" y="0"/>
                  </a:lnTo>
                  <a:lnTo>
                    <a:pt x="10472" y="122"/>
                  </a:lnTo>
                  <a:lnTo>
                    <a:pt x="10027" y="283"/>
                  </a:lnTo>
                  <a:lnTo>
                    <a:pt x="9623" y="526"/>
                  </a:lnTo>
                  <a:lnTo>
                    <a:pt x="9259" y="728"/>
                  </a:lnTo>
                  <a:lnTo>
                    <a:pt x="8895" y="890"/>
                  </a:lnTo>
                  <a:lnTo>
                    <a:pt x="8531" y="971"/>
                  </a:lnTo>
                  <a:lnTo>
                    <a:pt x="8127" y="1011"/>
                  </a:lnTo>
                  <a:lnTo>
                    <a:pt x="7763" y="971"/>
                  </a:lnTo>
                  <a:lnTo>
                    <a:pt x="7399" y="890"/>
                  </a:lnTo>
                  <a:lnTo>
                    <a:pt x="7035" y="728"/>
                  </a:lnTo>
                  <a:lnTo>
                    <a:pt x="6672" y="526"/>
                  </a:lnTo>
                  <a:lnTo>
                    <a:pt x="6267" y="283"/>
                  </a:lnTo>
                  <a:lnTo>
                    <a:pt x="5823" y="122"/>
                  </a:lnTo>
                  <a:lnTo>
                    <a:pt x="541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38"/>
            <p:cNvSpPr/>
            <p:nvPr/>
          </p:nvSpPr>
          <p:spPr>
            <a:xfrm>
              <a:off x="3613900" y="3290050"/>
              <a:ext cx="407350" cy="34400"/>
            </a:xfrm>
            <a:custGeom>
              <a:rect b="b" l="l" r="r" t="t"/>
              <a:pathLst>
                <a:path extrusionOk="0" h="1376" w="16294">
                  <a:moveTo>
                    <a:pt x="4974" y="1"/>
                  </a:moveTo>
                  <a:lnTo>
                    <a:pt x="4529" y="41"/>
                  </a:lnTo>
                  <a:lnTo>
                    <a:pt x="4084" y="122"/>
                  </a:lnTo>
                  <a:lnTo>
                    <a:pt x="3680" y="284"/>
                  </a:lnTo>
                  <a:lnTo>
                    <a:pt x="3276" y="527"/>
                  </a:lnTo>
                  <a:lnTo>
                    <a:pt x="2912" y="729"/>
                  </a:lnTo>
                  <a:lnTo>
                    <a:pt x="2548" y="890"/>
                  </a:lnTo>
                  <a:lnTo>
                    <a:pt x="2144" y="971"/>
                  </a:lnTo>
                  <a:lnTo>
                    <a:pt x="1780" y="1012"/>
                  </a:lnTo>
                  <a:lnTo>
                    <a:pt x="1416" y="971"/>
                  </a:lnTo>
                  <a:lnTo>
                    <a:pt x="1012" y="890"/>
                  </a:lnTo>
                  <a:lnTo>
                    <a:pt x="648" y="729"/>
                  </a:lnTo>
                  <a:lnTo>
                    <a:pt x="284" y="527"/>
                  </a:lnTo>
                  <a:lnTo>
                    <a:pt x="243" y="486"/>
                  </a:lnTo>
                  <a:lnTo>
                    <a:pt x="163" y="486"/>
                  </a:lnTo>
                  <a:lnTo>
                    <a:pt x="82" y="527"/>
                  </a:lnTo>
                  <a:lnTo>
                    <a:pt x="41" y="567"/>
                  </a:lnTo>
                  <a:lnTo>
                    <a:pt x="1" y="648"/>
                  </a:lnTo>
                  <a:lnTo>
                    <a:pt x="1" y="729"/>
                  </a:lnTo>
                  <a:lnTo>
                    <a:pt x="41" y="810"/>
                  </a:lnTo>
                  <a:lnTo>
                    <a:pt x="82" y="850"/>
                  </a:lnTo>
                  <a:lnTo>
                    <a:pt x="486" y="1093"/>
                  </a:lnTo>
                  <a:lnTo>
                    <a:pt x="931" y="1254"/>
                  </a:lnTo>
                  <a:lnTo>
                    <a:pt x="1335" y="1376"/>
                  </a:lnTo>
                  <a:lnTo>
                    <a:pt x="2224" y="1376"/>
                  </a:lnTo>
                  <a:lnTo>
                    <a:pt x="2629" y="1254"/>
                  </a:lnTo>
                  <a:lnTo>
                    <a:pt x="3073" y="1093"/>
                  </a:lnTo>
                  <a:lnTo>
                    <a:pt x="3478" y="850"/>
                  </a:lnTo>
                  <a:lnTo>
                    <a:pt x="3842" y="648"/>
                  </a:lnTo>
                  <a:lnTo>
                    <a:pt x="4205" y="486"/>
                  </a:lnTo>
                  <a:lnTo>
                    <a:pt x="4569" y="405"/>
                  </a:lnTo>
                  <a:lnTo>
                    <a:pt x="4974" y="365"/>
                  </a:lnTo>
                  <a:lnTo>
                    <a:pt x="5337" y="405"/>
                  </a:lnTo>
                  <a:lnTo>
                    <a:pt x="5701" y="486"/>
                  </a:lnTo>
                  <a:lnTo>
                    <a:pt x="6106" y="648"/>
                  </a:lnTo>
                  <a:lnTo>
                    <a:pt x="6429" y="850"/>
                  </a:lnTo>
                  <a:lnTo>
                    <a:pt x="6874" y="1093"/>
                  </a:lnTo>
                  <a:lnTo>
                    <a:pt x="7278" y="1254"/>
                  </a:lnTo>
                  <a:lnTo>
                    <a:pt x="7723" y="1376"/>
                  </a:lnTo>
                  <a:lnTo>
                    <a:pt x="8572" y="1376"/>
                  </a:lnTo>
                  <a:lnTo>
                    <a:pt x="9016" y="1254"/>
                  </a:lnTo>
                  <a:lnTo>
                    <a:pt x="9421" y="1093"/>
                  </a:lnTo>
                  <a:lnTo>
                    <a:pt x="9825" y="850"/>
                  </a:lnTo>
                  <a:lnTo>
                    <a:pt x="10189" y="648"/>
                  </a:lnTo>
                  <a:lnTo>
                    <a:pt x="10553" y="486"/>
                  </a:lnTo>
                  <a:lnTo>
                    <a:pt x="10957" y="405"/>
                  </a:lnTo>
                  <a:lnTo>
                    <a:pt x="11321" y="365"/>
                  </a:lnTo>
                  <a:lnTo>
                    <a:pt x="11685" y="405"/>
                  </a:lnTo>
                  <a:lnTo>
                    <a:pt x="12089" y="486"/>
                  </a:lnTo>
                  <a:lnTo>
                    <a:pt x="12453" y="648"/>
                  </a:lnTo>
                  <a:lnTo>
                    <a:pt x="12817" y="850"/>
                  </a:lnTo>
                  <a:lnTo>
                    <a:pt x="13221" y="1093"/>
                  </a:lnTo>
                  <a:lnTo>
                    <a:pt x="13625" y="1254"/>
                  </a:lnTo>
                  <a:lnTo>
                    <a:pt x="14070" y="1376"/>
                  </a:lnTo>
                  <a:lnTo>
                    <a:pt x="14919" y="1376"/>
                  </a:lnTo>
                  <a:lnTo>
                    <a:pt x="15364" y="1254"/>
                  </a:lnTo>
                  <a:lnTo>
                    <a:pt x="15808" y="1093"/>
                  </a:lnTo>
                  <a:lnTo>
                    <a:pt x="16213" y="850"/>
                  </a:lnTo>
                  <a:lnTo>
                    <a:pt x="16253" y="810"/>
                  </a:lnTo>
                  <a:lnTo>
                    <a:pt x="16294" y="729"/>
                  </a:lnTo>
                  <a:lnTo>
                    <a:pt x="16294" y="648"/>
                  </a:lnTo>
                  <a:lnTo>
                    <a:pt x="16253" y="567"/>
                  </a:lnTo>
                  <a:lnTo>
                    <a:pt x="16213" y="527"/>
                  </a:lnTo>
                  <a:lnTo>
                    <a:pt x="16132" y="486"/>
                  </a:lnTo>
                  <a:lnTo>
                    <a:pt x="16051" y="486"/>
                  </a:lnTo>
                  <a:lnTo>
                    <a:pt x="15970" y="527"/>
                  </a:lnTo>
                  <a:lnTo>
                    <a:pt x="15647" y="729"/>
                  </a:lnTo>
                  <a:lnTo>
                    <a:pt x="15242" y="890"/>
                  </a:lnTo>
                  <a:lnTo>
                    <a:pt x="14879" y="971"/>
                  </a:lnTo>
                  <a:lnTo>
                    <a:pt x="14515" y="1012"/>
                  </a:lnTo>
                  <a:lnTo>
                    <a:pt x="14110" y="971"/>
                  </a:lnTo>
                  <a:lnTo>
                    <a:pt x="13747" y="890"/>
                  </a:lnTo>
                  <a:lnTo>
                    <a:pt x="13383" y="729"/>
                  </a:lnTo>
                  <a:lnTo>
                    <a:pt x="13019" y="527"/>
                  </a:lnTo>
                  <a:lnTo>
                    <a:pt x="12615" y="284"/>
                  </a:lnTo>
                  <a:lnTo>
                    <a:pt x="12170" y="122"/>
                  </a:lnTo>
                  <a:lnTo>
                    <a:pt x="11766" y="41"/>
                  </a:lnTo>
                  <a:lnTo>
                    <a:pt x="11321" y="1"/>
                  </a:lnTo>
                  <a:lnTo>
                    <a:pt x="10876" y="41"/>
                  </a:lnTo>
                  <a:lnTo>
                    <a:pt x="10472" y="122"/>
                  </a:lnTo>
                  <a:lnTo>
                    <a:pt x="10027" y="284"/>
                  </a:lnTo>
                  <a:lnTo>
                    <a:pt x="9623" y="527"/>
                  </a:lnTo>
                  <a:lnTo>
                    <a:pt x="9259" y="729"/>
                  </a:lnTo>
                  <a:lnTo>
                    <a:pt x="8895" y="890"/>
                  </a:lnTo>
                  <a:lnTo>
                    <a:pt x="8531" y="971"/>
                  </a:lnTo>
                  <a:lnTo>
                    <a:pt x="8127" y="1012"/>
                  </a:lnTo>
                  <a:lnTo>
                    <a:pt x="7763" y="971"/>
                  </a:lnTo>
                  <a:lnTo>
                    <a:pt x="7399" y="890"/>
                  </a:lnTo>
                  <a:lnTo>
                    <a:pt x="7035" y="729"/>
                  </a:lnTo>
                  <a:lnTo>
                    <a:pt x="6672" y="527"/>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5" name="Google Shape;5385;p38"/>
            <p:cNvSpPr/>
            <p:nvPr/>
          </p:nvSpPr>
          <p:spPr>
            <a:xfrm>
              <a:off x="3613900" y="3366875"/>
              <a:ext cx="407350" cy="35400"/>
            </a:xfrm>
            <a:custGeom>
              <a:rect b="b" l="l" r="r" t="t"/>
              <a:pathLst>
                <a:path extrusionOk="0" h="1416" w="16294">
                  <a:moveTo>
                    <a:pt x="4974" y="1"/>
                  </a:moveTo>
                  <a:lnTo>
                    <a:pt x="4529" y="41"/>
                  </a:lnTo>
                  <a:lnTo>
                    <a:pt x="4084" y="122"/>
                  </a:lnTo>
                  <a:lnTo>
                    <a:pt x="3680" y="284"/>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607"/>
                  </a:lnTo>
                  <a:lnTo>
                    <a:pt x="1" y="647"/>
                  </a:lnTo>
                  <a:lnTo>
                    <a:pt x="1" y="728"/>
                  </a:lnTo>
                  <a:lnTo>
                    <a:pt x="41" y="809"/>
                  </a:lnTo>
                  <a:lnTo>
                    <a:pt x="82" y="850"/>
                  </a:lnTo>
                  <a:lnTo>
                    <a:pt x="486" y="1092"/>
                  </a:lnTo>
                  <a:lnTo>
                    <a:pt x="931" y="1254"/>
                  </a:lnTo>
                  <a:lnTo>
                    <a:pt x="1335" y="1375"/>
                  </a:lnTo>
                  <a:lnTo>
                    <a:pt x="1780" y="1416"/>
                  </a:lnTo>
                  <a:lnTo>
                    <a:pt x="2224" y="1375"/>
                  </a:lnTo>
                  <a:lnTo>
                    <a:pt x="2629" y="1254"/>
                  </a:lnTo>
                  <a:lnTo>
                    <a:pt x="3073" y="1092"/>
                  </a:lnTo>
                  <a:lnTo>
                    <a:pt x="3478" y="850"/>
                  </a:lnTo>
                  <a:lnTo>
                    <a:pt x="3842" y="647"/>
                  </a:lnTo>
                  <a:lnTo>
                    <a:pt x="4205" y="486"/>
                  </a:lnTo>
                  <a:lnTo>
                    <a:pt x="4569" y="405"/>
                  </a:lnTo>
                  <a:lnTo>
                    <a:pt x="5337" y="405"/>
                  </a:lnTo>
                  <a:lnTo>
                    <a:pt x="5701" y="486"/>
                  </a:lnTo>
                  <a:lnTo>
                    <a:pt x="6106" y="647"/>
                  </a:lnTo>
                  <a:lnTo>
                    <a:pt x="6429" y="850"/>
                  </a:lnTo>
                  <a:lnTo>
                    <a:pt x="6874" y="1092"/>
                  </a:lnTo>
                  <a:lnTo>
                    <a:pt x="7278" y="1254"/>
                  </a:lnTo>
                  <a:lnTo>
                    <a:pt x="7723" y="1375"/>
                  </a:lnTo>
                  <a:lnTo>
                    <a:pt x="8127" y="1416"/>
                  </a:lnTo>
                  <a:lnTo>
                    <a:pt x="8572" y="1375"/>
                  </a:lnTo>
                  <a:lnTo>
                    <a:pt x="9016" y="1254"/>
                  </a:lnTo>
                  <a:lnTo>
                    <a:pt x="9421" y="1092"/>
                  </a:lnTo>
                  <a:lnTo>
                    <a:pt x="9825" y="850"/>
                  </a:lnTo>
                  <a:lnTo>
                    <a:pt x="10189" y="647"/>
                  </a:lnTo>
                  <a:lnTo>
                    <a:pt x="10553" y="486"/>
                  </a:lnTo>
                  <a:lnTo>
                    <a:pt x="10957" y="405"/>
                  </a:lnTo>
                  <a:lnTo>
                    <a:pt x="11685" y="405"/>
                  </a:lnTo>
                  <a:lnTo>
                    <a:pt x="12089" y="486"/>
                  </a:lnTo>
                  <a:lnTo>
                    <a:pt x="12453" y="647"/>
                  </a:lnTo>
                  <a:lnTo>
                    <a:pt x="12817" y="850"/>
                  </a:lnTo>
                  <a:lnTo>
                    <a:pt x="13221" y="1092"/>
                  </a:lnTo>
                  <a:lnTo>
                    <a:pt x="13625" y="1254"/>
                  </a:lnTo>
                  <a:lnTo>
                    <a:pt x="14070" y="1375"/>
                  </a:lnTo>
                  <a:lnTo>
                    <a:pt x="14515" y="1416"/>
                  </a:lnTo>
                  <a:lnTo>
                    <a:pt x="14919" y="1375"/>
                  </a:lnTo>
                  <a:lnTo>
                    <a:pt x="15364" y="1254"/>
                  </a:lnTo>
                  <a:lnTo>
                    <a:pt x="15808" y="1092"/>
                  </a:lnTo>
                  <a:lnTo>
                    <a:pt x="16213" y="850"/>
                  </a:lnTo>
                  <a:lnTo>
                    <a:pt x="16253" y="809"/>
                  </a:lnTo>
                  <a:lnTo>
                    <a:pt x="16294" y="728"/>
                  </a:lnTo>
                  <a:lnTo>
                    <a:pt x="16294" y="647"/>
                  </a:lnTo>
                  <a:lnTo>
                    <a:pt x="16253" y="607"/>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4"/>
                  </a:lnTo>
                  <a:lnTo>
                    <a:pt x="12170" y="122"/>
                  </a:lnTo>
                  <a:lnTo>
                    <a:pt x="11766" y="41"/>
                  </a:lnTo>
                  <a:lnTo>
                    <a:pt x="11321" y="1"/>
                  </a:lnTo>
                  <a:lnTo>
                    <a:pt x="10876" y="41"/>
                  </a:lnTo>
                  <a:lnTo>
                    <a:pt x="10472" y="122"/>
                  </a:lnTo>
                  <a:lnTo>
                    <a:pt x="10027" y="284"/>
                  </a:lnTo>
                  <a:lnTo>
                    <a:pt x="9623" y="526"/>
                  </a:lnTo>
                  <a:lnTo>
                    <a:pt x="9259" y="728"/>
                  </a:lnTo>
                  <a:lnTo>
                    <a:pt x="8895" y="890"/>
                  </a:lnTo>
                  <a:lnTo>
                    <a:pt x="8531" y="971"/>
                  </a:lnTo>
                  <a:lnTo>
                    <a:pt x="8127" y="1011"/>
                  </a:lnTo>
                  <a:lnTo>
                    <a:pt x="7763" y="971"/>
                  </a:lnTo>
                  <a:lnTo>
                    <a:pt x="7399" y="890"/>
                  </a:lnTo>
                  <a:lnTo>
                    <a:pt x="7035" y="728"/>
                  </a:lnTo>
                  <a:lnTo>
                    <a:pt x="6672" y="526"/>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6" name="Google Shape;5386;p38"/>
            <p:cNvSpPr/>
            <p:nvPr/>
          </p:nvSpPr>
          <p:spPr>
            <a:xfrm>
              <a:off x="3613900" y="3443700"/>
              <a:ext cx="407350" cy="35400"/>
            </a:xfrm>
            <a:custGeom>
              <a:rect b="b" l="l" r="r" t="t"/>
              <a:pathLst>
                <a:path extrusionOk="0" h="1416" w="16294">
                  <a:moveTo>
                    <a:pt x="4974" y="0"/>
                  </a:moveTo>
                  <a:lnTo>
                    <a:pt x="4529" y="41"/>
                  </a:lnTo>
                  <a:lnTo>
                    <a:pt x="4084" y="121"/>
                  </a:lnTo>
                  <a:lnTo>
                    <a:pt x="3680" y="324"/>
                  </a:lnTo>
                  <a:lnTo>
                    <a:pt x="3276" y="526"/>
                  </a:lnTo>
                  <a:lnTo>
                    <a:pt x="2912" y="728"/>
                  </a:lnTo>
                  <a:lnTo>
                    <a:pt x="2548" y="890"/>
                  </a:lnTo>
                  <a:lnTo>
                    <a:pt x="2144" y="970"/>
                  </a:lnTo>
                  <a:lnTo>
                    <a:pt x="1780" y="1011"/>
                  </a:lnTo>
                  <a:lnTo>
                    <a:pt x="1416" y="970"/>
                  </a:lnTo>
                  <a:lnTo>
                    <a:pt x="1012" y="890"/>
                  </a:lnTo>
                  <a:lnTo>
                    <a:pt x="648" y="728"/>
                  </a:lnTo>
                  <a:lnTo>
                    <a:pt x="284" y="526"/>
                  </a:lnTo>
                  <a:lnTo>
                    <a:pt x="82" y="526"/>
                  </a:lnTo>
                  <a:lnTo>
                    <a:pt x="41" y="607"/>
                  </a:lnTo>
                  <a:lnTo>
                    <a:pt x="1" y="647"/>
                  </a:lnTo>
                  <a:lnTo>
                    <a:pt x="1" y="728"/>
                  </a:lnTo>
                  <a:lnTo>
                    <a:pt x="41" y="809"/>
                  </a:lnTo>
                  <a:lnTo>
                    <a:pt x="82" y="849"/>
                  </a:lnTo>
                  <a:lnTo>
                    <a:pt x="486" y="1092"/>
                  </a:lnTo>
                  <a:lnTo>
                    <a:pt x="931" y="1253"/>
                  </a:lnTo>
                  <a:lnTo>
                    <a:pt x="1335" y="1375"/>
                  </a:lnTo>
                  <a:lnTo>
                    <a:pt x="1780" y="1415"/>
                  </a:lnTo>
                  <a:lnTo>
                    <a:pt x="2224" y="1375"/>
                  </a:lnTo>
                  <a:lnTo>
                    <a:pt x="2629" y="1253"/>
                  </a:lnTo>
                  <a:lnTo>
                    <a:pt x="3073" y="1092"/>
                  </a:lnTo>
                  <a:lnTo>
                    <a:pt x="3478" y="849"/>
                  </a:lnTo>
                  <a:lnTo>
                    <a:pt x="3842" y="647"/>
                  </a:lnTo>
                  <a:lnTo>
                    <a:pt x="4205" y="526"/>
                  </a:lnTo>
                  <a:lnTo>
                    <a:pt x="4569" y="404"/>
                  </a:lnTo>
                  <a:lnTo>
                    <a:pt x="5337" y="404"/>
                  </a:lnTo>
                  <a:lnTo>
                    <a:pt x="5701" y="526"/>
                  </a:lnTo>
                  <a:lnTo>
                    <a:pt x="6106" y="647"/>
                  </a:lnTo>
                  <a:lnTo>
                    <a:pt x="6429" y="849"/>
                  </a:lnTo>
                  <a:lnTo>
                    <a:pt x="6874" y="1092"/>
                  </a:lnTo>
                  <a:lnTo>
                    <a:pt x="7278" y="1253"/>
                  </a:lnTo>
                  <a:lnTo>
                    <a:pt x="7723" y="1375"/>
                  </a:lnTo>
                  <a:lnTo>
                    <a:pt x="8127" y="1415"/>
                  </a:lnTo>
                  <a:lnTo>
                    <a:pt x="8572" y="1375"/>
                  </a:lnTo>
                  <a:lnTo>
                    <a:pt x="9016" y="1253"/>
                  </a:lnTo>
                  <a:lnTo>
                    <a:pt x="9421" y="1092"/>
                  </a:lnTo>
                  <a:lnTo>
                    <a:pt x="9825" y="849"/>
                  </a:lnTo>
                  <a:lnTo>
                    <a:pt x="10189" y="647"/>
                  </a:lnTo>
                  <a:lnTo>
                    <a:pt x="10553" y="526"/>
                  </a:lnTo>
                  <a:lnTo>
                    <a:pt x="10957" y="404"/>
                  </a:lnTo>
                  <a:lnTo>
                    <a:pt x="11685" y="404"/>
                  </a:lnTo>
                  <a:lnTo>
                    <a:pt x="12089" y="526"/>
                  </a:lnTo>
                  <a:lnTo>
                    <a:pt x="12453" y="647"/>
                  </a:lnTo>
                  <a:lnTo>
                    <a:pt x="12817" y="849"/>
                  </a:lnTo>
                  <a:lnTo>
                    <a:pt x="13221" y="1092"/>
                  </a:lnTo>
                  <a:lnTo>
                    <a:pt x="13625" y="1253"/>
                  </a:lnTo>
                  <a:lnTo>
                    <a:pt x="14070" y="1375"/>
                  </a:lnTo>
                  <a:lnTo>
                    <a:pt x="14515" y="1415"/>
                  </a:lnTo>
                  <a:lnTo>
                    <a:pt x="14919" y="1375"/>
                  </a:lnTo>
                  <a:lnTo>
                    <a:pt x="15364" y="1253"/>
                  </a:lnTo>
                  <a:lnTo>
                    <a:pt x="15808" y="1092"/>
                  </a:lnTo>
                  <a:lnTo>
                    <a:pt x="16213" y="849"/>
                  </a:lnTo>
                  <a:lnTo>
                    <a:pt x="16253" y="809"/>
                  </a:lnTo>
                  <a:lnTo>
                    <a:pt x="16294" y="728"/>
                  </a:lnTo>
                  <a:lnTo>
                    <a:pt x="16294" y="647"/>
                  </a:lnTo>
                  <a:lnTo>
                    <a:pt x="16253" y="607"/>
                  </a:lnTo>
                  <a:lnTo>
                    <a:pt x="16213" y="526"/>
                  </a:lnTo>
                  <a:lnTo>
                    <a:pt x="15970" y="526"/>
                  </a:lnTo>
                  <a:lnTo>
                    <a:pt x="15647" y="728"/>
                  </a:lnTo>
                  <a:lnTo>
                    <a:pt x="15242" y="890"/>
                  </a:lnTo>
                  <a:lnTo>
                    <a:pt x="14879" y="970"/>
                  </a:lnTo>
                  <a:lnTo>
                    <a:pt x="14515" y="1011"/>
                  </a:lnTo>
                  <a:lnTo>
                    <a:pt x="14110" y="970"/>
                  </a:lnTo>
                  <a:lnTo>
                    <a:pt x="13747" y="890"/>
                  </a:lnTo>
                  <a:lnTo>
                    <a:pt x="13383" y="728"/>
                  </a:lnTo>
                  <a:lnTo>
                    <a:pt x="13019" y="526"/>
                  </a:lnTo>
                  <a:lnTo>
                    <a:pt x="12615" y="324"/>
                  </a:lnTo>
                  <a:lnTo>
                    <a:pt x="12170" y="121"/>
                  </a:lnTo>
                  <a:lnTo>
                    <a:pt x="11766" y="41"/>
                  </a:lnTo>
                  <a:lnTo>
                    <a:pt x="11321" y="0"/>
                  </a:lnTo>
                  <a:lnTo>
                    <a:pt x="10876" y="41"/>
                  </a:lnTo>
                  <a:lnTo>
                    <a:pt x="10472" y="121"/>
                  </a:lnTo>
                  <a:lnTo>
                    <a:pt x="10027" y="324"/>
                  </a:lnTo>
                  <a:lnTo>
                    <a:pt x="9623" y="526"/>
                  </a:lnTo>
                  <a:lnTo>
                    <a:pt x="9259" y="728"/>
                  </a:lnTo>
                  <a:lnTo>
                    <a:pt x="8895" y="890"/>
                  </a:lnTo>
                  <a:lnTo>
                    <a:pt x="8531" y="970"/>
                  </a:lnTo>
                  <a:lnTo>
                    <a:pt x="8127" y="1011"/>
                  </a:lnTo>
                  <a:lnTo>
                    <a:pt x="7763" y="970"/>
                  </a:lnTo>
                  <a:lnTo>
                    <a:pt x="7399" y="890"/>
                  </a:lnTo>
                  <a:lnTo>
                    <a:pt x="7035" y="728"/>
                  </a:lnTo>
                  <a:lnTo>
                    <a:pt x="6672" y="526"/>
                  </a:lnTo>
                  <a:lnTo>
                    <a:pt x="6267" y="324"/>
                  </a:lnTo>
                  <a:lnTo>
                    <a:pt x="5823" y="121"/>
                  </a:lnTo>
                  <a:lnTo>
                    <a:pt x="5418" y="41"/>
                  </a:lnTo>
                  <a:lnTo>
                    <a:pt x="497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7" name="Google Shape;5387;p38"/>
          <p:cNvGrpSpPr/>
          <p:nvPr/>
        </p:nvGrpSpPr>
        <p:grpSpPr>
          <a:xfrm rot="5400000">
            <a:off x="3761435" y="-472373"/>
            <a:ext cx="1621131" cy="1058083"/>
            <a:chOff x="3613900" y="3213250"/>
            <a:chExt cx="407350" cy="265850"/>
          </a:xfrm>
        </p:grpSpPr>
        <p:sp>
          <p:nvSpPr>
            <p:cNvPr id="5388" name="Google Shape;5388;p38"/>
            <p:cNvSpPr/>
            <p:nvPr/>
          </p:nvSpPr>
          <p:spPr>
            <a:xfrm>
              <a:off x="3613900" y="3213250"/>
              <a:ext cx="407350" cy="34375"/>
            </a:xfrm>
            <a:custGeom>
              <a:rect b="b" l="l" r="r" t="t"/>
              <a:pathLst>
                <a:path extrusionOk="0" h="1375" w="16294">
                  <a:moveTo>
                    <a:pt x="4529" y="0"/>
                  </a:moveTo>
                  <a:lnTo>
                    <a:pt x="4084" y="122"/>
                  </a:lnTo>
                  <a:lnTo>
                    <a:pt x="3680" y="283"/>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566"/>
                  </a:lnTo>
                  <a:lnTo>
                    <a:pt x="1" y="647"/>
                  </a:lnTo>
                  <a:lnTo>
                    <a:pt x="1" y="728"/>
                  </a:lnTo>
                  <a:lnTo>
                    <a:pt x="41" y="809"/>
                  </a:lnTo>
                  <a:lnTo>
                    <a:pt x="82" y="849"/>
                  </a:lnTo>
                  <a:lnTo>
                    <a:pt x="486" y="1092"/>
                  </a:lnTo>
                  <a:lnTo>
                    <a:pt x="931" y="1254"/>
                  </a:lnTo>
                  <a:lnTo>
                    <a:pt x="1335" y="1335"/>
                  </a:lnTo>
                  <a:lnTo>
                    <a:pt x="1780" y="1375"/>
                  </a:lnTo>
                  <a:lnTo>
                    <a:pt x="2224" y="1335"/>
                  </a:lnTo>
                  <a:lnTo>
                    <a:pt x="2629" y="1254"/>
                  </a:lnTo>
                  <a:lnTo>
                    <a:pt x="3073" y="1092"/>
                  </a:lnTo>
                  <a:lnTo>
                    <a:pt x="3478" y="849"/>
                  </a:lnTo>
                  <a:lnTo>
                    <a:pt x="3842" y="647"/>
                  </a:lnTo>
                  <a:lnTo>
                    <a:pt x="4205" y="486"/>
                  </a:lnTo>
                  <a:lnTo>
                    <a:pt x="4569" y="405"/>
                  </a:lnTo>
                  <a:lnTo>
                    <a:pt x="4974" y="364"/>
                  </a:lnTo>
                  <a:lnTo>
                    <a:pt x="5337" y="405"/>
                  </a:lnTo>
                  <a:lnTo>
                    <a:pt x="5701" y="486"/>
                  </a:lnTo>
                  <a:lnTo>
                    <a:pt x="6106" y="647"/>
                  </a:lnTo>
                  <a:lnTo>
                    <a:pt x="6429" y="849"/>
                  </a:lnTo>
                  <a:lnTo>
                    <a:pt x="6874" y="1092"/>
                  </a:lnTo>
                  <a:lnTo>
                    <a:pt x="7278" y="1254"/>
                  </a:lnTo>
                  <a:lnTo>
                    <a:pt x="7723" y="1335"/>
                  </a:lnTo>
                  <a:lnTo>
                    <a:pt x="8127" y="1375"/>
                  </a:lnTo>
                  <a:lnTo>
                    <a:pt x="8572" y="1335"/>
                  </a:lnTo>
                  <a:lnTo>
                    <a:pt x="9016" y="1254"/>
                  </a:lnTo>
                  <a:lnTo>
                    <a:pt x="9421" y="1092"/>
                  </a:lnTo>
                  <a:lnTo>
                    <a:pt x="9825" y="849"/>
                  </a:lnTo>
                  <a:lnTo>
                    <a:pt x="10189" y="647"/>
                  </a:lnTo>
                  <a:lnTo>
                    <a:pt x="10553" y="486"/>
                  </a:lnTo>
                  <a:lnTo>
                    <a:pt x="10957" y="405"/>
                  </a:lnTo>
                  <a:lnTo>
                    <a:pt x="11321" y="364"/>
                  </a:lnTo>
                  <a:lnTo>
                    <a:pt x="11685" y="405"/>
                  </a:lnTo>
                  <a:lnTo>
                    <a:pt x="12089" y="486"/>
                  </a:lnTo>
                  <a:lnTo>
                    <a:pt x="12453" y="647"/>
                  </a:lnTo>
                  <a:lnTo>
                    <a:pt x="12817" y="849"/>
                  </a:lnTo>
                  <a:lnTo>
                    <a:pt x="13221" y="1092"/>
                  </a:lnTo>
                  <a:lnTo>
                    <a:pt x="13625" y="1254"/>
                  </a:lnTo>
                  <a:lnTo>
                    <a:pt x="14070" y="1335"/>
                  </a:lnTo>
                  <a:lnTo>
                    <a:pt x="14515" y="1375"/>
                  </a:lnTo>
                  <a:lnTo>
                    <a:pt x="14919" y="1335"/>
                  </a:lnTo>
                  <a:lnTo>
                    <a:pt x="15364" y="1254"/>
                  </a:lnTo>
                  <a:lnTo>
                    <a:pt x="15808" y="1092"/>
                  </a:lnTo>
                  <a:lnTo>
                    <a:pt x="16213" y="849"/>
                  </a:lnTo>
                  <a:lnTo>
                    <a:pt x="16253" y="809"/>
                  </a:lnTo>
                  <a:lnTo>
                    <a:pt x="16294" y="728"/>
                  </a:lnTo>
                  <a:lnTo>
                    <a:pt x="16294" y="647"/>
                  </a:lnTo>
                  <a:lnTo>
                    <a:pt x="16253" y="566"/>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3"/>
                  </a:lnTo>
                  <a:lnTo>
                    <a:pt x="12170" y="122"/>
                  </a:lnTo>
                  <a:lnTo>
                    <a:pt x="11766" y="0"/>
                  </a:lnTo>
                  <a:lnTo>
                    <a:pt x="10876" y="0"/>
                  </a:lnTo>
                  <a:lnTo>
                    <a:pt x="10472" y="122"/>
                  </a:lnTo>
                  <a:lnTo>
                    <a:pt x="10027" y="283"/>
                  </a:lnTo>
                  <a:lnTo>
                    <a:pt x="9623" y="526"/>
                  </a:lnTo>
                  <a:lnTo>
                    <a:pt x="9259" y="728"/>
                  </a:lnTo>
                  <a:lnTo>
                    <a:pt x="8895" y="890"/>
                  </a:lnTo>
                  <a:lnTo>
                    <a:pt x="8531" y="971"/>
                  </a:lnTo>
                  <a:lnTo>
                    <a:pt x="8127" y="1011"/>
                  </a:lnTo>
                  <a:lnTo>
                    <a:pt x="7763" y="971"/>
                  </a:lnTo>
                  <a:lnTo>
                    <a:pt x="7399" y="890"/>
                  </a:lnTo>
                  <a:lnTo>
                    <a:pt x="7035" y="728"/>
                  </a:lnTo>
                  <a:lnTo>
                    <a:pt x="6672" y="526"/>
                  </a:lnTo>
                  <a:lnTo>
                    <a:pt x="6267" y="283"/>
                  </a:lnTo>
                  <a:lnTo>
                    <a:pt x="5823" y="122"/>
                  </a:lnTo>
                  <a:lnTo>
                    <a:pt x="541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9" name="Google Shape;5389;p38"/>
            <p:cNvSpPr/>
            <p:nvPr/>
          </p:nvSpPr>
          <p:spPr>
            <a:xfrm>
              <a:off x="3613900" y="3290050"/>
              <a:ext cx="407350" cy="34400"/>
            </a:xfrm>
            <a:custGeom>
              <a:rect b="b" l="l" r="r" t="t"/>
              <a:pathLst>
                <a:path extrusionOk="0" h="1376" w="16294">
                  <a:moveTo>
                    <a:pt x="4974" y="1"/>
                  </a:moveTo>
                  <a:lnTo>
                    <a:pt x="4529" y="41"/>
                  </a:lnTo>
                  <a:lnTo>
                    <a:pt x="4084" y="122"/>
                  </a:lnTo>
                  <a:lnTo>
                    <a:pt x="3680" y="284"/>
                  </a:lnTo>
                  <a:lnTo>
                    <a:pt x="3276" y="527"/>
                  </a:lnTo>
                  <a:lnTo>
                    <a:pt x="2912" y="729"/>
                  </a:lnTo>
                  <a:lnTo>
                    <a:pt x="2548" y="890"/>
                  </a:lnTo>
                  <a:lnTo>
                    <a:pt x="2144" y="971"/>
                  </a:lnTo>
                  <a:lnTo>
                    <a:pt x="1780" y="1012"/>
                  </a:lnTo>
                  <a:lnTo>
                    <a:pt x="1416" y="971"/>
                  </a:lnTo>
                  <a:lnTo>
                    <a:pt x="1012" y="890"/>
                  </a:lnTo>
                  <a:lnTo>
                    <a:pt x="648" y="729"/>
                  </a:lnTo>
                  <a:lnTo>
                    <a:pt x="284" y="527"/>
                  </a:lnTo>
                  <a:lnTo>
                    <a:pt x="243" y="486"/>
                  </a:lnTo>
                  <a:lnTo>
                    <a:pt x="163" y="486"/>
                  </a:lnTo>
                  <a:lnTo>
                    <a:pt x="82" y="527"/>
                  </a:lnTo>
                  <a:lnTo>
                    <a:pt x="41" y="567"/>
                  </a:lnTo>
                  <a:lnTo>
                    <a:pt x="1" y="648"/>
                  </a:lnTo>
                  <a:lnTo>
                    <a:pt x="1" y="729"/>
                  </a:lnTo>
                  <a:lnTo>
                    <a:pt x="41" y="810"/>
                  </a:lnTo>
                  <a:lnTo>
                    <a:pt x="82" y="850"/>
                  </a:lnTo>
                  <a:lnTo>
                    <a:pt x="486" y="1093"/>
                  </a:lnTo>
                  <a:lnTo>
                    <a:pt x="931" y="1254"/>
                  </a:lnTo>
                  <a:lnTo>
                    <a:pt x="1335" y="1376"/>
                  </a:lnTo>
                  <a:lnTo>
                    <a:pt x="2224" y="1376"/>
                  </a:lnTo>
                  <a:lnTo>
                    <a:pt x="2629" y="1254"/>
                  </a:lnTo>
                  <a:lnTo>
                    <a:pt x="3073" y="1093"/>
                  </a:lnTo>
                  <a:lnTo>
                    <a:pt x="3478" y="850"/>
                  </a:lnTo>
                  <a:lnTo>
                    <a:pt x="3842" y="648"/>
                  </a:lnTo>
                  <a:lnTo>
                    <a:pt x="4205" y="486"/>
                  </a:lnTo>
                  <a:lnTo>
                    <a:pt x="4569" y="405"/>
                  </a:lnTo>
                  <a:lnTo>
                    <a:pt x="4974" y="365"/>
                  </a:lnTo>
                  <a:lnTo>
                    <a:pt x="5337" y="405"/>
                  </a:lnTo>
                  <a:lnTo>
                    <a:pt x="5701" y="486"/>
                  </a:lnTo>
                  <a:lnTo>
                    <a:pt x="6106" y="648"/>
                  </a:lnTo>
                  <a:lnTo>
                    <a:pt x="6429" y="850"/>
                  </a:lnTo>
                  <a:lnTo>
                    <a:pt x="6874" y="1093"/>
                  </a:lnTo>
                  <a:lnTo>
                    <a:pt x="7278" y="1254"/>
                  </a:lnTo>
                  <a:lnTo>
                    <a:pt x="7723" y="1376"/>
                  </a:lnTo>
                  <a:lnTo>
                    <a:pt x="8572" y="1376"/>
                  </a:lnTo>
                  <a:lnTo>
                    <a:pt x="9016" y="1254"/>
                  </a:lnTo>
                  <a:lnTo>
                    <a:pt x="9421" y="1093"/>
                  </a:lnTo>
                  <a:lnTo>
                    <a:pt x="9825" y="850"/>
                  </a:lnTo>
                  <a:lnTo>
                    <a:pt x="10189" y="648"/>
                  </a:lnTo>
                  <a:lnTo>
                    <a:pt x="10553" y="486"/>
                  </a:lnTo>
                  <a:lnTo>
                    <a:pt x="10957" y="405"/>
                  </a:lnTo>
                  <a:lnTo>
                    <a:pt x="11321" y="365"/>
                  </a:lnTo>
                  <a:lnTo>
                    <a:pt x="11685" y="405"/>
                  </a:lnTo>
                  <a:lnTo>
                    <a:pt x="12089" y="486"/>
                  </a:lnTo>
                  <a:lnTo>
                    <a:pt x="12453" y="648"/>
                  </a:lnTo>
                  <a:lnTo>
                    <a:pt x="12817" y="850"/>
                  </a:lnTo>
                  <a:lnTo>
                    <a:pt x="13221" y="1093"/>
                  </a:lnTo>
                  <a:lnTo>
                    <a:pt x="13625" y="1254"/>
                  </a:lnTo>
                  <a:lnTo>
                    <a:pt x="14070" y="1376"/>
                  </a:lnTo>
                  <a:lnTo>
                    <a:pt x="14919" y="1376"/>
                  </a:lnTo>
                  <a:lnTo>
                    <a:pt x="15364" y="1254"/>
                  </a:lnTo>
                  <a:lnTo>
                    <a:pt x="15808" y="1093"/>
                  </a:lnTo>
                  <a:lnTo>
                    <a:pt x="16213" y="850"/>
                  </a:lnTo>
                  <a:lnTo>
                    <a:pt x="16253" y="810"/>
                  </a:lnTo>
                  <a:lnTo>
                    <a:pt x="16294" y="729"/>
                  </a:lnTo>
                  <a:lnTo>
                    <a:pt x="16294" y="648"/>
                  </a:lnTo>
                  <a:lnTo>
                    <a:pt x="16253" y="567"/>
                  </a:lnTo>
                  <a:lnTo>
                    <a:pt x="16213" y="527"/>
                  </a:lnTo>
                  <a:lnTo>
                    <a:pt x="16132" y="486"/>
                  </a:lnTo>
                  <a:lnTo>
                    <a:pt x="16051" y="486"/>
                  </a:lnTo>
                  <a:lnTo>
                    <a:pt x="15970" y="527"/>
                  </a:lnTo>
                  <a:lnTo>
                    <a:pt x="15647" y="729"/>
                  </a:lnTo>
                  <a:lnTo>
                    <a:pt x="15242" y="890"/>
                  </a:lnTo>
                  <a:lnTo>
                    <a:pt x="14879" y="971"/>
                  </a:lnTo>
                  <a:lnTo>
                    <a:pt x="14515" y="1012"/>
                  </a:lnTo>
                  <a:lnTo>
                    <a:pt x="14110" y="971"/>
                  </a:lnTo>
                  <a:lnTo>
                    <a:pt x="13747" y="890"/>
                  </a:lnTo>
                  <a:lnTo>
                    <a:pt x="13383" y="729"/>
                  </a:lnTo>
                  <a:lnTo>
                    <a:pt x="13019" y="527"/>
                  </a:lnTo>
                  <a:lnTo>
                    <a:pt x="12615" y="284"/>
                  </a:lnTo>
                  <a:lnTo>
                    <a:pt x="12170" y="122"/>
                  </a:lnTo>
                  <a:lnTo>
                    <a:pt x="11766" y="41"/>
                  </a:lnTo>
                  <a:lnTo>
                    <a:pt x="11321" y="1"/>
                  </a:lnTo>
                  <a:lnTo>
                    <a:pt x="10876" y="41"/>
                  </a:lnTo>
                  <a:lnTo>
                    <a:pt x="10472" y="122"/>
                  </a:lnTo>
                  <a:lnTo>
                    <a:pt x="10027" y="284"/>
                  </a:lnTo>
                  <a:lnTo>
                    <a:pt x="9623" y="527"/>
                  </a:lnTo>
                  <a:lnTo>
                    <a:pt x="9259" y="729"/>
                  </a:lnTo>
                  <a:lnTo>
                    <a:pt x="8895" y="890"/>
                  </a:lnTo>
                  <a:lnTo>
                    <a:pt x="8531" y="971"/>
                  </a:lnTo>
                  <a:lnTo>
                    <a:pt x="8127" y="1012"/>
                  </a:lnTo>
                  <a:lnTo>
                    <a:pt x="7763" y="971"/>
                  </a:lnTo>
                  <a:lnTo>
                    <a:pt x="7399" y="890"/>
                  </a:lnTo>
                  <a:lnTo>
                    <a:pt x="7035" y="729"/>
                  </a:lnTo>
                  <a:lnTo>
                    <a:pt x="6672" y="527"/>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38"/>
            <p:cNvSpPr/>
            <p:nvPr/>
          </p:nvSpPr>
          <p:spPr>
            <a:xfrm>
              <a:off x="3613900" y="3366875"/>
              <a:ext cx="407350" cy="35400"/>
            </a:xfrm>
            <a:custGeom>
              <a:rect b="b" l="l" r="r" t="t"/>
              <a:pathLst>
                <a:path extrusionOk="0" h="1416" w="16294">
                  <a:moveTo>
                    <a:pt x="4974" y="1"/>
                  </a:moveTo>
                  <a:lnTo>
                    <a:pt x="4529" y="41"/>
                  </a:lnTo>
                  <a:lnTo>
                    <a:pt x="4084" y="122"/>
                  </a:lnTo>
                  <a:lnTo>
                    <a:pt x="3680" y="284"/>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607"/>
                  </a:lnTo>
                  <a:lnTo>
                    <a:pt x="1" y="647"/>
                  </a:lnTo>
                  <a:lnTo>
                    <a:pt x="1" y="728"/>
                  </a:lnTo>
                  <a:lnTo>
                    <a:pt x="41" y="809"/>
                  </a:lnTo>
                  <a:lnTo>
                    <a:pt x="82" y="850"/>
                  </a:lnTo>
                  <a:lnTo>
                    <a:pt x="486" y="1092"/>
                  </a:lnTo>
                  <a:lnTo>
                    <a:pt x="931" y="1254"/>
                  </a:lnTo>
                  <a:lnTo>
                    <a:pt x="1335" y="1375"/>
                  </a:lnTo>
                  <a:lnTo>
                    <a:pt x="1780" y="1416"/>
                  </a:lnTo>
                  <a:lnTo>
                    <a:pt x="2224" y="1375"/>
                  </a:lnTo>
                  <a:lnTo>
                    <a:pt x="2629" y="1254"/>
                  </a:lnTo>
                  <a:lnTo>
                    <a:pt x="3073" y="1092"/>
                  </a:lnTo>
                  <a:lnTo>
                    <a:pt x="3478" y="850"/>
                  </a:lnTo>
                  <a:lnTo>
                    <a:pt x="3842" y="647"/>
                  </a:lnTo>
                  <a:lnTo>
                    <a:pt x="4205" y="486"/>
                  </a:lnTo>
                  <a:lnTo>
                    <a:pt x="4569" y="405"/>
                  </a:lnTo>
                  <a:lnTo>
                    <a:pt x="5337" y="405"/>
                  </a:lnTo>
                  <a:lnTo>
                    <a:pt x="5701" y="486"/>
                  </a:lnTo>
                  <a:lnTo>
                    <a:pt x="6106" y="647"/>
                  </a:lnTo>
                  <a:lnTo>
                    <a:pt x="6429" y="850"/>
                  </a:lnTo>
                  <a:lnTo>
                    <a:pt x="6874" y="1092"/>
                  </a:lnTo>
                  <a:lnTo>
                    <a:pt x="7278" y="1254"/>
                  </a:lnTo>
                  <a:lnTo>
                    <a:pt x="7723" y="1375"/>
                  </a:lnTo>
                  <a:lnTo>
                    <a:pt x="8127" y="1416"/>
                  </a:lnTo>
                  <a:lnTo>
                    <a:pt x="8572" y="1375"/>
                  </a:lnTo>
                  <a:lnTo>
                    <a:pt x="9016" y="1254"/>
                  </a:lnTo>
                  <a:lnTo>
                    <a:pt x="9421" y="1092"/>
                  </a:lnTo>
                  <a:lnTo>
                    <a:pt x="9825" y="850"/>
                  </a:lnTo>
                  <a:lnTo>
                    <a:pt x="10189" y="647"/>
                  </a:lnTo>
                  <a:lnTo>
                    <a:pt x="10553" y="486"/>
                  </a:lnTo>
                  <a:lnTo>
                    <a:pt x="10957" y="405"/>
                  </a:lnTo>
                  <a:lnTo>
                    <a:pt x="11685" y="405"/>
                  </a:lnTo>
                  <a:lnTo>
                    <a:pt x="12089" y="486"/>
                  </a:lnTo>
                  <a:lnTo>
                    <a:pt x="12453" y="647"/>
                  </a:lnTo>
                  <a:lnTo>
                    <a:pt x="12817" y="850"/>
                  </a:lnTo>
                  <a:lnTo>
                    <a:pt x="13221" y="1092"/>
                  </a:lnTo>
                  <a:lnTo>
                    <a:pt x="13625" y="1254"/>
                  </a:lnTo>
                  <a:lnTo>
                    <a:pt x="14070" y="1375"/>
                  </a:lnTo>
                  <a:lnTo>
                    <a:pt x="14515" y="1416"/>
                  </a:lnTo>
                  <a:lnTo>
                    <a:pt x="14919" y="1375"/>
                  </a:lnTo>
                  <a:lnTo>
                    <a:pt x="15364" y="1254"/>
                  </a:lnTo>
                  <a:lnTo>
                    <a:pt x="15808" y="1092"/>
                  </a:lnTo>
                  <a:lnTo>
                    <a:pt x="16213" y="850"/>
                  </a:lnTo>
                  <a:lnTo>
                    <a:pt x="16253" y="809"/>
                  </a:lnTo>
                  <a:lnTo>
                    <a:pt x="16294" y="728"/>
                  </a:lnTo>
                  <a:lnTo>
                    <a:pt x="16294" y="647"/>
                  </a:lnTo>
                  <a:lnTo>
                    <a:pt x="16253" y="607"/>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4"/>
                  </a:lnTo>
                  <a:lnTo>
                    <a:pt x="12170" y="122"/>
                  </a:lnTo>
                  <a:lnTo>
                    <a:pt x="11766" y="41"/>
                  </a:lnTo>
                  <a:lnTo>
                    <a:pt x="11321" y="1"/>
                  </a:lnTo>
                  <a:lnTo>
                    <a:pt x="10876" y="41"/>
                  </a:lnTo>
                  <a:lnTo>
                    <a:pt x="10472" y="122"/>
                  </a:lnTo>
                  <a:lnTo>
                    <a:pt x="10027" y="284"/>
                  </a:lnTo>
                  <a:lnTo>
                    <a:pt x="9623" y="526"/>
                  </a:lnTo>
                  <a:lnTo>
                    <a:pt x="9259" y="728"/>
                  </a:lnTo>
                  <a:lnTo>
                    <a:pt x="8895" y="890"/>
                  </a:lnTo>
                  <a:lnTo>
                    <a:pt x="8531" y="971"/>
                  </a:lnTo>
                  <a:lnTo>
                    <a:pt x="8127" y="1011"/>
                  </a:lnTo>
                  <a:lnTo>
                    <a:pt x="7763" y="971"/>
                  </a:lnTo>
                  <a:lnTo>
                    <a:pt x="7399" y="890"/>
                  </a:lnTo>
                  <a:lnTo>
                    <a:pt x="7035" y="728"/>
                  </a:lnTo>
                  <a:lnTo>
                    <a:pt x="6672" y="526"/>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1" name="Google Shape;5391;p38"/>
            <p:cNvSpPr/>
            <p:nvPr/>
          </p:nvSpPr>
          <p:spPr>
            <a:xfrm>
              <a:off x="3613900" y="3443700"/>
              <a:ext cx="407350" cy="35400"/>
            </a:xfrm>
            <a:custGeom>
              <a:rect b="b" l="l" r="r" t="t"/>
              <a:pathLst>
                <a:path extrusionOk="0" h="1416" w="16294">
                  <a:moveTo>
                    <a:pt x="4974" y="0"/>
                  </a:moveTo>
                  <a:lnTo>
                    <a:pt x="4529" y="41"/>
                  </a:lnTo>
                  <a:lnTo>
                    <a:pt x="4084" y="121"/>
                  </a:lnTo>
                  <a:lnTo>
                    <a:pt x="3680" y="324"/>
                  </a:lnTo>
                  <a:lnTo>
                    <a:pt x="3276" y="526"/>
                  </a:lnTo>
                  <a:lnTo>
                    <a:pt x="2912" y="728"/>
                  </a:lnTo>
                  <a:lnTo>
                    <a:pt x="2548" y="890"/>
                  </a:lnTo>
                  <a:lnTo>
                    <a:pt x="2144" y="970"/>
                  </a:lnTo>
                  <a:lnTo>
                    <a:pt x="1780" y="1011"/>
                  </a:lnTo>
                  <a:lnTo>
                    <a:pt x="1416" y="970"/>
                  </a:lnTo>
                  <a:lnTo>
                    <a:pt x="1012" y="890"/>
                  </a:lnTo>
                  <a:lnTo>
                    <a:pt x="648" y="728"/>
                  </a:lnTo>
                  <a:lnTo>
                    <a:pt x="284" y="526"/>
                  </a:lnTo>
                  <a:lnTo>
                    <a:pt x="82" y="526"/>
                  </a:lnTo>
                  <a:lnTo>
                    <a:pt x="41" y="607"/>
                  </a:lnTo>
                  <a:lnTo>
                    <a:pt x="1" y="647"/>
                  </a:lnTo>
                  <a:lnTo>
                    <a:pt x="1" y="728"/>
                  </a:lnTo>
                  <a:lnTo>
                    <a:pt x="41" y="809"/>
                  </a:lnTo>
                  <a:lnTo>
                    <a:pt x="82" y="849"/>
                  </a:lnTo>
                  <a:lnTo>
                    <a:pt x="486" y="1092"/>
                  </a:lnTo>
                  <a:lnTo>
                    <a:pt x="931" y="1253"/>
                  </a:lnTo>
                  <a:lnTo>
                    <a:pt x="1335" y="1375"/>
                  </a:lnTo>
                  <a:lnTo>
                    <a:pt x="1780" y="1415"/>
                  </a:lnTo>
                  <a:lnTo>
                    <a:pt x="2224" y="1375"/>
                  </a:lnTo>
                  <a:lnTo>
                    <a:pt x="2629" y="1253"/>
                  </a:lnTo>
                  <a:lnTo>
                    <a:pt x="3073" y="1092"/>
                  </a:lnTo>
                  <a:lnTo>
                    <a:pt x="3478" y="849"/>
                  </a:lnTo>
                  <a:lnTo>
                    <a:pt x="3842" y="647"/>
                  </a:lnTo>
                  <a:lnTo>
                    <a:pt x="4205" y="526"/>
                  </a:lnTo>
                  <a:lnTo>
                    <a:pt x="4569" y="404"/>
                  </a:lnTo>
                  <a:lnTo>
                    <a:pt x="5337" y="404"/>
                  </a:lnTo>
                  <a:lnTo>
                    <a:pt x="5701" y="526"/>
                  </a:lnTo>
                  <a:lnTo>
                    <a:pt x="6106" y="647"/>
                  </a:lnTo>
                  <a:lnTo>
                    <a:pt x="6429" y="849"/>
                  </a:lnTo>
                  <a:lnTo>
                    <a:pt x="6874" y="1092"/>
                  </a:lnTo>
                  <a:lnTo>
                    <a:pt x="7278" y="1253"/>
                  </a:lnTo>
                  <a:lnTo>
                    <a:pt x="7723" y="1375"/>
                  </a:lnTo>
                  <a:lnTo>
                    <a:pt x="8127" y="1415"/>
                  </a:lnTo>
                  <a:lnTo>
                    <a:pt x="8572" y="1375"/>
                  </a:lnTo>
                  <a:lnTo>
                    <a:pt x="9016" y="1253"/>
                  </a:lnTo>
                  <a:lnTo>
                    <a:pt x="9421" y="1092"/>
                  </a:lnTo>
                  <a:lnTo>
                    <a:pt x="9825" y="849"/>
                  </a:lnTo>
                  <a:lnTo>
                    <a:pt x="10189" y="647"/>
                  </a:lnTo>
                  <a:lnTo>
                    <a:pt x="10553" y="526"/>
                  </a:lnTo>
                  <a:lnTo>
                    <a:pt x="10957" y="404"/>
                  </a:lnTo>
                  <a:lnTo>
                    <a:pt x="11685" y="404"/>
                  </a:lnTo>
                  <a:lnTo>
                    <a:pt x="12089" y="526"/>
                  </a:lnTo>
                  <a:lnTo>
                    <a:pt x="12453" y="647"/>
                  </a:lnTo>
                  <a:lnTo>
                    <a:pt x="12817" y="849"/>
                  </a:lnTo>
                  <a:lnTo>
                    <a:pt x="13221" y="1092"/>
                  </a:lnTo>
                  <a:lnTo>
                    <a:pt x="13625" y="1253"/>
                  </a:lnTo>
                  <a:lnTo>
                    <a:pt x="14070" y="1375"/>
                  </a:lnTo>
                  <a:lnTo>
                    <a:pt x="14515" y="1415"/>
                  </a:lnTo>
                  <a:lnTo>
                    <a:pt x="14919" y="1375"/>
                  </a:lnTo>
                  <a:lnTo>
                    <a:pt x="15364" y="1253"/>
                  </a:lnTo>
                  <a:lnTo>
                    <a:pt x="15808" y="1092"/>
                  </a:lnTo>
                  <a:lnTo>
                    <a:pt x="16213" y="849"/>
                  </a:lnTo>
                  <a:lnTo>
                    <a:pt x="16253" y="809"/>
                  </a:lnTo>
                  <a:lnTo>
                    <a:pt x="16294" y="728"/>
                  </a:lnTo>
                  <a:lnTo>
                    <a:pt x="16294" y="647"/>
                  </a:lnTo>
                  <a:lnTo>
                    <a:pt x="16253" y="607"/>
                  </a:lnTo>
                  <a:lnTo>
                    <a:pt x="16213" y="526"/>
                  </a:lnTo>
                  <a:lnTo>
                    <a:pt x="15970" y="526"/>
                  </a:lnTo>
                  <a:lnTo>
                    <a:pt x="15647" y="728"/>
                  </a:lnTo>
                  <a:lnTo>
                    <a:pt x="15242" y="890"/>
                  </a:lnTo>
                  <a:lnTo>
                    <a:pt x="14879" y="970"/>
                  </a:lnTo>
                  <a:lnTo>
                    <a:pt x="14515" y="1011"/>
                  </a:lnTo>
                  <a:lnTo>
                    <a:pt x="14110" y="970"/>
                  </a:lnTo>
                  <a:lnTo>
                    <a:pt x="13747" y="890"/>
                  </a:lnTo>
                  <a:lnTo>
                    <a:pt x="13383" y="728"/>
                  </a:lnTo>
                  <a:lnTo>
                    <a:pt x="13019" y="526"/>
                  </a:lnTo>
                  <a:lnTo>
                    <a:pt x="12615" y="324"/>
                  </a:lnTo>
                  <a:lnTo>
                    <a:pt x="12170" y="121"/>
                  </a:lnTo>
                  <a:lnTo>
                    <a:pt x="11766" y="41"/>
                  </a:lnTo>
                  <a:lnTo>
                    <a:pt x="11321" y="0"/>
                  </a:lnTo>
                  <a:lnTo>
                    <a:pt x="10876" y="41"/>
                  </a:lnTo>
                  <a:lnTo>
                    <a:pt x="10472" y="121"/>
                  </a:lnTo>
                  <a:lnTo>
                    <a:pt x="10027" y="324"/>
                  </a:lnTo>
                  <a:lnTo>
                    <a:pt x="9623" y="526"/>
                  </a:lnTo>
                  <a:lnTo>
                    <a:pt x="9259" y="728"/>
                  </a:lnTo>
                  <a:lnTo>
                    <a:pt x="8895" y="890"/>
                  </a:lnTo>
                  <a:lnTo>
                    <a:pt x="8531" y="970"/>
                  </a:lnTo>
                  <a:lnTo>
                    <a:pt x="8127" y="1011"/>
                  </a:lnTo>
                  <a:lnTo>
                    <a:pt x="7763" y="970"/>
                  </a:lnTo>
                  <a:lnTo>
                    <a:pt x="7399" y="890"/>
                  </a:lnTo>
                  <a:lnTo>
                    <a:pt x="7035" y="728"/>
                  </a:lnTo>
                  <a:lnTo>
                    <a:pt x="6672" y="526"/>
                  </a:lnTo>
                  <a:lnTo>
                    <a:pt x="6267" y="324"/>
                  </a:lnTo>
                  <a:lnTo>
                    <a:pt x="5823" y="121"/>
                  </a:lnTo>
                  <a:lnTo>
                    <a:pt x="5418" y="41"/>
                  </a:lnTo>
                  <a:lnTo>
                    <a:pt x="497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92" name="Google Shape;5392;p38"/>
          <p:cNvGrpSpPr/>
          <p:nvPr/>
        </p:nvGrpSpPr>
        <p:grpSpPr>
          <a:xfrm>
            <a:off x="-1519527" y="537350"/>
            <a:ext cx="3398914" cy="1239107"/>
            <a:chOff x="1783500" y="1511200"/>
            <a:chExt cx="1317000" cy="480125"/>
          </a:xfrm>
        </p:grpSpPr>
        <p:sp>
          <p:nvSpPr>
            <p:cNvPr id="5393" name="Google Shape;5393;p38"/>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38"/>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5" name="Google Shape;5395;p38"/>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6" name="Google Shape;5396;p38"/>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7" name="Google Shape;5397;p38"/>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38"/>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38"/>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38"/>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1" name="Google Shape;5401;p38"/>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2" name="Google Shape;5402;p38"/>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3" name="Google Shape;5403;p38"/>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38"/>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5" name="Google Shape;5405;p38"/>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6" name="Google Shape;5406;p38"/>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38"/>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38"/>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9" name="Google Shape;5409;p38"/>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0" name="Google Shape;5410;p38"/>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1" name="Google Shape;5411;p38"/>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2" name="Google Shape;5412;p38"/>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3" name="Google Shape;5413;p38"/>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4" name="Google Shape;5414;p38"/>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5" name="Google Shape;5415;p38"/>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6" name="Google Shape;5416;p38"/>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7" name="Google Shape;5417;p38"/>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8" name="Google Shape;5418;p38"/>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9" name="Google Shape;5419;p38"/>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38"/>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38"/>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2" name="Google Shape;5422;p38"/>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3" name="Google Shape;5423;p38"/>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4" name="Google Shape;5424;p38"/>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5" name="Google Shape;5425;p38"/>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6" name="Google Shape;5426;p38"/>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7" name="Google Shape;5427;p38"/>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8" name="Google Shape;5428;p38"/>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9" name="Google Shape;5429;p38"/>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0" name="Google Shape;5430;p38"/>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1" name="Google Shape;5431;p38"/>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2" name="Google Shape;5432;p38"/>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3" name="Google Shape;5433;p38"/>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4" name="Google Shape;5434;p38"/>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38"/>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6" name="Google Shape;5436;p38"/>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7" name="Google Shape;5437;p38"/>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38"/>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9" name="Google Shape;5439;p38"/>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0" name="Google Shape;5440;p38"/>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38"/>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2" name="Google Shape;5442;p38"/>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3" name="Google Shape;5443;p38"/>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4" name="Google Shape;5444;p38"/>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5" name="Google Shape;5445;p38"/>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6" name="Google Shape;5446;p38"/>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7" name="Google Shape;5447;p38"/>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8" name="Google Shape;5448;p38"/>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9" name="Google Shape;5449;p38"/>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38"/>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1" name="Google Shape;5451;p38"/>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2" name="Google Shape;5452;p38"/>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38"/>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4" name="Google Shape;5454;p38"/>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5" name="Google Shape;5455;p38"/>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6" name="Google Shape;5456;p38"/>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7" name="Google Shape;5457;p38"/>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8" name="Google Shape;5458;p38"/>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9" name="Google Shape;5459;p38"/>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0" name="Google Shape;5460;p38"/>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1" name="Google Shape;5461;p38"/>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38"/>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3" name="Google Shape;5463;p38"/>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4" name="Google Shape;5464;p38"/>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38"/>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6" name="Google Shape;5466;p38"/>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7" name="Google Shape;5467;p38"/>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8" name="Google Shape;5468;p38"/>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9" name="Google Shape;5469;p38"/>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0" name="Google Shape;5470;p38"/>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71" name="Google Shape;5471;p38"/>
          <p:cNvSpPr/>
          <p:nvPr/>
        </p:nvSpPr>
        <p:spPr>
          <a:xfrm>
            <a:off x="8247603" y="0"/>
            <a:ext cx="898500" cy="141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05" name="Shape 405"/>
        <p:cNvGrpSpPr/>
        <p:nvPr/>
      </p:nvGrpSpPr>
      <p:grpSpPr>
        <a:xfrm>
          <a:off x="0" y="0"/>
          <a:ext cx="0" cy="0"/>
          <a:chOff x="0" y="0"/>
          <a:chExt cx="0" cy="0"/>
        </a:xfrm>
      </p:grpSpPr>
      <p:sp>
        <p:nvSpPr>
          <p:cNvPr id="406" name="Google Shape;406;p5"/>
          <p:cNvSpPr txBox="1"/>
          <p:nvPr>
            <p:ph idx="1" type="subTitle"/>
          </p:nvPr>
        </p:nvSpPr>
        <p:spPr>
          <a:xfrm>
            <a:off x="1748963" y="2523125"/>
            <a:ext cx="2075700" cy="450300"/>
          </a:xfrm>
          <a:prstGeom prst="rect">
            <a:avLst/>
          </a:prstGeom>
          <a:solidFill>
            <a:schemeClr val="dk1"/>
          </a:solidFill>
        </p:spPr>
        <p:txBody>
          <a:bodyPr anchorCtr="0" anchor="t" bIns="91425" lIns="91425" spcFirstLastPara="1" rIns="91425" wrap="square" tIns="91425">
            <a:noAutofit/>
          </a:bodyPr>
          <a:lstStyle>
            <a:lvl1pPr lvl="0" rtl="0" algn="ctr">
              <a:spcBef>
                <a:spcPts val="0"/>
              </a:spcBef>
              <a:spcAft>
                <a:spcPts val="0"/>
              </a:spcAft>
              <a:buSzPts val="2100"/>
              <a:buFont typeface="Rubik ExtraBold"/>
              <a:buNone/>
              <a:defRPr b="1" sz="1800">
                <a:solidFill>
                  <a:schemeClr val="accent1"/>
                </a:solidFill>
                <a:latin typeface="Rubik"/>
                <a:ea typeface="Rubik"/>
                <a:cs typeface="Rubik"/>
                <a:sym typeface="Rubik"/>
              </a:defRPr>
            </a:lvl1pPr>
            <a:lvl2pPr lvl="1" rtl="0" algn="ctr">
              <a:spcBef>
                <a:spcPts val="1600"/>
              </a:spcBef>
              <a:spcAft>
                <a:spcPts val="0"/>
              </a:spcAft>
              <a:buSzPts val="2100"/>
              <a:buFont typeface="Rubik"/>
              <a:buNone/>
              <a:defRPr b="1" sz="2100">
                <a:latin typeface="Rubik"/>
                <a:ea typeface="Rubik"/>
                <a:cs typeface="Rubik"/>
                <a:sym typeface="Rubik"/>
              </a:defRPr>
            </a:lvl2pPr>
            <a:lvl3pPr lvl="2" rtl="0" algn="ctr">
              <a:spcBef>
                <a:spcPts val="1600"/>
              </a:spcBef>
              <a:spcAft>
                <a:spcPts val="0"/>
              </a:spcAft>
              <a:buSzPts val="2100"/>
              <a:buFont typeface="Rubik"/>
              <a:buNone/>
              <a:defRPr b="1" sz="2100">
                <a:latin typeface="Rubik"/>
                <a:ea typeface="Rubik"/>
                <a:cs typeface="Rubik"/>
                <a:sym typeface="Rubik"/>
              </a:defRPr>
            </a:lvl3pPr>
            <a:lvl4pPr lvl="3" rtl="0" algn="ctr">
              <a:spcBef>
                <a:spcPts val="1600"/>
              </a:spcBef>
              <a:spcAft>
                <a:spcPts val="0"/>
              </a:spcAft>
              <a:buSzPts val="2100"/>
              <a:buFont typeface="Rubik"/>
              <a:buNone/>
              <a:defRPr b="1" sz="2100">
                <a:latin typeface="Rubik"/>
                <a:ea typeface="Rubik"/>
                <a:cs typeface="Rubik"/>
                <a:sym typeface="Rubik"/>
              </a:defRPr>
            </a:lvl4pPr>
            <a:lvl5pPr lvl="4" rtl="0" algn="ctr">
              <a:spcBef>
                <a:spcPts val="1600"/>
              </a:spcBef>
              <a:spcAft>
                <a:spcPts val="0"/>
              </a:spcAft>
              <a:buSzPts val="2100"/>
              <a:buFont typeface="Rubik"/>
              <a:buNone/>
              <a:defRPr b="1" sz="2100">
                <a:latin typeface="Rubik"/>
                <a:ea typeface="Rubik"/>
                <a:cs typeface="Rubik"/>
                <a:sym typeface="Rubik"/>
              </a:defRPr>
            </a:lvl5pPr>
            <a:lvl6pPr lvl="5" rtl="0" algn="ctr">
              <a:spcBef>
                <a:spcPts val="1600"/>
              </a:spcBef>
              <a:spcAft>
                <a:spcPts val="0"/>
              </a:spcAft>
              <a:buSzPts val="2100"/>
              <a:buFont typeface="Rubik"/>
              <a:buNone/>
              <a:defRPr b="1" sz="2100">
                <a:latin typeface="Rubik"/>
                <a:ea typeface="Rubik"/>
                <a:cs typeface="Rubik"/>
                <a:sym typeface="Rubik"/>
              </a:defRPr>
            </a:lvl6pPr>
            <a:lvl7pPr lvl="6" rtl="0" algn="ctr">
              <a:spcBef>
                <a:spcPts val="1600"/>
              </a:spcBef>
              <a:spcAft>
                <a:spcPts val="0"/>
              </a:spcAft>
              <a:buSzPts val="2100"/>
              <a:buFont typeface="Rubik"/>
              <a:buNone/>
              <a:defRPr b="1" sz="2100">
                <a:latin typeface="Rubik"/>
                <a:ea typeface="Rubik"/>
                <a:cs typeface="Rubik"/>
                <a:sym typeface="Rubik"/>
              </a:defRPr>
            </a:lvl7pPr>
            <a:lvl8pPr lvl="7" rtl="0" algn="ctr">
              <a:spcBef>
                <a:spcPts val="1600"/>
              </a:spcBef>
              <a:spcAft>
                <a:spcPts val="0"/>
              </a:spcAft>
              <a:buSzPts val="2100"/>
              <a:buFont typeface="Rubik"/>
              <a:buNone/>
              <a:defRPr b="1" sz="2100">
                <a:latin typeface="Rubik"/>
                <a:ea typeface="Rubik"/>
                <a:cs typeface="Rubik"/>
                <a:sym typeface="Rubik"/>
              </a:defRPr>
            </a:lvl8pPr>
            <a:lvl9pPr lvl="8" rtl="0" algn="ctr">
              <a:spcBef>
                <a:spcPts val="1600"/>
              </a:spcBef>
              <a:spcAft>
                <a:spcPts val="1600"/>
              </a:spcAft>
              <a:buSzPts val="2100"/>
              <a:buFont typeface="Rubik"/>
              <a:buNone/>
              <a:defRPr b="1" sz="2100">
                <a:latin typeface="Rubik"/>
                <a:ea typeface="Rubik"/>
                <a:cs typeface="Rubik"/>
                <a:sym typeface="Rubik"/>
              </a:defRPr>
            </a:lvl9pPr>
          </a:lstStyle>
          <a:p/>
        </p:txBody>
      </p:sp>
      <p:sp>
        <p:nvSpPr>
          <p:cNvPr id="407" name="Google Shape;407;p5"/>
          <p:cNvSpPr txBox="1"/>
          <p:nvPr>
            <p:ph idx="2" type="subTitle"/>
          </p:nvPr>
        </p:nvSpPr>
        <p:spPr>
          <a:xfrm>
            <a:off x="5319299" y="2523125"/>
            <a:ext cx="2075700" cy="450300"/>
          </a:xfrm>
          <a:prstGeom prst="rect">
            <a:avLst/>
          </a:prstGeom>
          <a:solidFill>
            <a:schemeClr val="dk1"/>
          </a:solidFill>
        </p:spPr>
        <p:txBody>
          <a:bodyPr anchorCtr="0" anchor="t" bIns="91425" lIns="91425" spcFirstLastPara="1" rIns="91425" wrap="square" tIns="91425">
            <a:noAutofit/>
          </a:bodyPr>
          <a:lstStyle>
            <a:lvl1pPr lvl="0" rtl="0" algn="ctr">
              <a:spcBef>
                <a:spcPts val="0"/>
              </a:spcBef>
              <a:spcAft>
                <a:spcPts val="0"/>
              </a:spcAft>
              <a:buSzPts val="2100"/>
              <a:buFont typeface="Rubik ExtraBold"/>
              <a:buNone/>
              <a:defRPr b="1" sz="1800">
                <a:solidFill>
                  <a:schemeClr val="accent1"/>
                </a:solidFill>
                <a:latin typeface="Rubik"/>
                <a:ea typeface="Rubik"/>
                <a:cs typeface="Rubik"/>
                <a:sym typeface="Rubik"/>
              </a:defRPr>
            </a:lvl1pPr>
            <a:lvl2pPr lvl="1" rtl="0" algn="ctr">
              <a:spcBef>
                <a:spcPts val="1600"/>
              </a:spcBef>
              <a:spcAft>
                <a:spcPts val="0"/>
              </a:spcAft>
              <a:buSzPts val="2100"/>
              <a:buFont typeface="Rubik"/>
              <a:buNone/>
              <a:defRPr b="1" sz="2100">
                <a:latin typeface="Rubik"/>
                <a:ea typeface="Rubik"/>
                <a:cs typeface="Rubik"/>
                <a:sym typeface="Rubik"/>
              </a:defRPr>
            </a:lvl2pPr>
            <a:lvl3pPr lvl="2" rtl="0" algn="ctr">
              <a:spcBef>
                <a:spcPts val="1600"/>
              </a:spcBef>
              <a:spcAft>
                <a:spcPts val="0"/>
              </a:spcAft>
              <a:buSzPts val="2100"/>
              <a:buFont typeface="Rubik"/>
              <a:buNone/>
              <a:defRPr b="1" sz="2100">
                <a:latin typeface="Rubik"/>
                <a:ea typeface="Rubik"/>
                <a:cs typeface="Rubik"/>
                <a:sym typeface="Rubik"/>
              </a:defRPr>
            </a:lvl3pPr>
            <a:lvl4pPr lvl="3" rtl="0" algn="ctr">
              <a:spcBef>
                <a:spcPts val="1600"/>
              </a:spcBef>
              <a:spcAft>
                <a:spcPts val="0"/>
              </a:spcAft>
              <a:buSzPts val="2100"/>
              <a:buFont typeface="Rubik"/>
              <a:buNone/>
              <a:defRPr b="1" sz="2100">
                <a:latin typeface="Rubik"/>
                <a:ea typeface="Rubik"/>
                <a:cs typeface="Rubik"/>
                <a:sym typeface="Rubik"/>
              </a:defRPr>
            </a:lvl4pPr>
            <a:lvl5pPr lvl="4" rtl="0" algn="ctr">
              <a:spcBef>
                <a:spcPts val="1600"/>
              </a:spcBef>
              <a:spcAft>
                <a:spcPts val="0"/>
              </a:spcAft>
              <a:buSzPts val="2100"/>
              <a:buFont typeface="Rubik"/>
              <a:buNone/>
              <a:defRPr b="1" sz="2100">
                <a:latin typeface="Rubik"/>
                <a:ea typeface="Rubik"/>
                <a:cs typeface="Rubik"/>
                <a:sym typeface="Rubik"/>
              </a:defRPr>
            </a:lvl5pPr>
            <a:lvl6pPr lvl="5" rtl="0" algn="ctr">
              <a:spcBef>
                <a:spcPts val="1600"/>
              </a:spcBef>
              <a:spcAft>
                <a:spcPts val="0"/>
              </a:spcAft>
              <a:buSzPts val="2100"/>
              <a:buFont typeface="Rubik"/>
              <a:buNone/>
              <a:defRPr b="1" sz="2100">
                <a:latin typeface="Rubik"/>
                <a:ea typeface="Rubik"/>
                <a:cs typeface="Rubik"/>
                <a:sym typeface="Rubik"/>
              </a:defRPr>
            </a:lvl6pPr>
            <a:lvl7pPr lvl="6" rtl="0" algn="ctr">
              <a:spcBef>
                <a:spcPts val="1600"/>
              </a:spcBef>
              <a:spcAft>
                <a:spcPts val="0"/>
              </a:spcAft>
              <a:buSzPts val="2100"/>
              <a:buFont typeface="Rubik"/>
              <a:buNone/>
              <a:defRPr b="1" sz="2100">
                <a:latin typeface="Rubik"/>
                <a:ea typeface="Rubik"/>
                <a:cs typeface="Rubik"/>
                <a:sym typeface="Rubik"/>
              </a:defRPr>
            </a:lvl7pPr>
            <a:lvl8pPr lvl="7" rtl="0" algn="ctr">
              <a:spcBef>
                <a:spcPts val="1600"/>
              </a:spcBef>
              <a:spcAft>
                <a:spcPts val="0"/>
              </a:spcAft>
              <a:buSzPts val="2100"/>
              <a:buFont typeface="Rubik"/>
              <a:buNone/>
              <a:defRPr b="1" sz="2100">
                <a:latin typeface="Rubik"/>
                <a:ea typeface="Rubik"/>
                <a:cs typeface="Rubik"/>
                <a:sym typeface="Rubik"/>
              </a:defRPr>
            </a:lvl8pPr>
            <a:lvl9pPr lvl="8" rtl="0" algn="ctr">
              <a:spcBef>
                <a:spcPts val="1600"/>
              </a:spcBef>
              <a:spcAft>
                <a:spcPts val="1600"/>
              </a:spcAft>
              <a:buSzPts val="2100"/>
              <a:buFont typeface="Rubik"/>
              <a:buNone/>
              <a:defRPr b="1" sz="2100">
                <a:latin typeface="Rubik"/>
                <a:ea typeface="Rubik"/>
                <a:cs typeface="Rubik"/>
                <a:sym typeface="Rubik"/>
              </a:defRPr>
            </a:lvl9pPr>
          </a:lstStyle>
          <a:p/>
        </p:txBody>
      </p:sp>
      <p:sp>
        <p:nvSpPr>
          <p:cNvPr id="408" name="Google Shape;408;p5"/>
          <p:cNvSpPr txBox="1"/>
          <p:nvPr>
            <p:ph idx="3" type="body"/>
          </p:nvPr>
        </p:nvSpPr>
        <p:spPr>
          <a:xfrm>
            <a:off x="1497413" y="3123300"/>
            <a:ext cx="2578800" cy="1367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9" name="Google Shape;409;p5"/>
          <p:cNvSpPr txBox="1"/>
          <p:nvPr>
            <p:ph idx="4" type="body"/>
          </p:nvPr>
        </p:nvSpPr>
        <p:spPr>
          <a:xfrm>
            <a:off x="5067798" y="3123300"/>
            <a:ext cx="2578800" cy="1367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10" name="Google Shape;410;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None/>
              <a:defRPr b="1"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11" name="Google Shape;411;p5"/>
          <p:cNvSpPr/>
          <p:nvPr/>
        </p:nvSpPr>
        <p:spPr>
          <a:xfrm>
            <a:off x="8197925" y="3842125"/>
            <a:ext cx="966900" cy="1301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2" name="Google Shape;412;p5"/>
          <p:cNvGrpSpPr/>
          <p:nvPr/>
        </p:nvGrpSpPr>
        <p:grpSpPr>
          <a:xfrm rot="5400000">
            <a:off x="-1697263" y="2287499"/>
            <a:ext cx="3398914" cy="1239107"/>
            <a:chOff x="1783500" y="1511200"/>
            <a:chExt cx="1317000" cy="480125"/>
          </a:xfrm>
        </p:grpSpPr>
        <p:sp>
          <p:nvSpPr>
            <p:cNvPr id="413" name="Google Shape;413;p5"/>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5"/>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5"/>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5"/>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5"/>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5"/>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5"/>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5"/>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5"/>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5"/>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5"/>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5"/>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5"/>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5"/>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5"/>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5"/>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5"/>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1" name="Google Shape;491;p5"/>
          <p:cNvGrpSpPr/>
          <p:nvPr/>
        </p:nvGrpSpPr>
        <p:grpSpPr>
          <a:xfrm rot="5400000">
            <a:off x="7194212" y="640905"/>
            <a:ext cx="3398914" cy="1239107"/>
            <a:chOff x="1783500" y="1511200"/>
            <a:chExt cx="1317000" cy="480125"/>
          </a:xfrm>
        </p:grpSpPr>
        <p:sp>
          <p:nvSpPr>
            <p:cNvPr id="492" name="Google Shape;492;p5"/>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5"/>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5"/>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5"/>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5"/>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5"/>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5"/>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5"/>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5"/>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5"/>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5"/>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5"/>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5"/>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5"/>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5"/>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5"/>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5"/>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5"/>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5"/>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5"/>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5"/>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5"/>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5"/>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5"/>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5"/>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5"/>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5"/>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5"/>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5"/>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5"/>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5"/>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5"/>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5"/>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5"/>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5"/>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5"/>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5"/>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5"/>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5"/>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5"/>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5"/>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5"/>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5"/>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5"/>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5"/>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5"/>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5"/>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5"/>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5"/>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5"/>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5"/>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5"/>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5"/>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5"/>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5"/>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0" name="Google Shape;570;p5"/>
          <p:cNvSpPr/>
          <p:nvPr/>
        </p:nvSpPr>
        <p:spPr>
          <a:xfrm>
            <a:off x="0" y="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1" name="Shape 571"/>
        <p:cNvGrpSpPr/>
        <p:nvPr/>
      </p:nvGrpSpPr>
      <p:grpSpPr>
        <a:xfrm>
          <a:off x="0" y="0"/>
          <a:ext cx="0" cy="0"/>
          <a:chOff x="0" y="0"/>
          <a:chExt cx="0" cy="0"/>
        </a:xfrm>
      </p:grpSpPr>
      <p:sp>
        <p:nvSpPr>
          <p:cNvPr id="572" name="Google Shape;572;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None/>
              <a:defRPr b="1"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grpSp>
        <p:nvGrpSpPr>
          <p:cNvPr id="573" name="Google Shape;573;p6"/>
          <p:cNvGrpSpPr/>
          <p:nvPr/>
        </p:nvGrpSpPr>
        <p:grpSpPr>
          <a:xfrm>
            <a:off x="6516987" y="3860930"/>
            <a:ext cx="3398914" cy="1239107"/>
            <a:chOff x="1783500" y="1511200"/>
            <a:chExt cx="1317000" cy="480125"/>
          </a:xfrm>
        </p:grpSpPr>
        <p:sp>
          <p:nvSpPr>
            <p:cNvPr id="574" name="Google Shape;574;p6"/>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6"/>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6"/>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6"/>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6"/>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6"/>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6"/>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6"/>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6"/>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6"/>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6"/>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6"/>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6"/>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6"/>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6"/>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6"/>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6"/>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6"/>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6"/>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6"/>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6"/>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6"/>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6"/>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6"/>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6"/>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6"/>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6"/>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6"/>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6"/>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6"/>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6"/>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6"/>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6"/>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6"/>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6"/>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6"/>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6"/>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6"/>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6"/>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6"/>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6"/>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6"/>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6"/>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6"/>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6"/>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6"/>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6"/>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6"/>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6"/>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6"/>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6"/>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6"/>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6"/>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6"/>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6"/>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6"/>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6"/>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6"/>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6"/>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6"/>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6"/>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6"/>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6"/>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6"/>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6"/>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6"/>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6"/>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6"/>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6"/>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6"/>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6"/>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6"/>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6"/>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6"/>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6"/>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6"/>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6"/>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 name="Google Shape;652;p6"/>
          <p:cNvSpPr/>
          <p:nvPr/>
        </p:nvSpPr>
        <p:spPr>
          <a:xfrm>
            <a:off x="8197925" y="460650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6"/>
          <p:cNvSpPr/>
          <p:nvPr/>
        </p:nvSpPr>
        <p:spPr>
          <a:xfrm>
            <a:off x="0" y="0"/>
            <a:ext cx="966900" cy="53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4" name="Google Shape;654;p6"/>
          <p:cNvGrpSpPr/>
          <p:nvPr/>
        </p:nvGrpSpPr>
        <p:grpSpPr>
          <a:xfrm rot="5400000">
            <a:off x="-1697263" y="2287499"/>
            <a:ext cx="3398914" cy="1239107"/>
            <a:chOff x="1783500" y="1511200"/>
            <a:chExt cx="1317000" cy="480125"/>
          </a:xfrm>
        </p:grpSpPr>
        <p:sp>
          <p:nvSpPr>
            <p:cNvPr id="655" name="Google Shape;655;p6"/>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6"/>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6"/>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6"/>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6"/>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6"/>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6"/>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6"/>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6"/>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6"/>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6"/>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6"/>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6"/>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6"/>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6"/>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6"/>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6"/>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6"/>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6"/>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6"/>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6"/>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6"/>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6"/>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6"/>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6"/>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6"/>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6"/>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6"/>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6"/>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6"/>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6"/>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6"/>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6"/>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6"/>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6"/>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6"/>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6"/>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6"/>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6"/>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6"/>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6"/>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6"/>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6"/>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6"/>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6"/>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6"/>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6"/>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6"/>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6"/>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6"/>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6"/>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6"/>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6"/>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6"/>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6"/>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6"/>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6"/>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6"/>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6"/>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6"/>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6"/>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6"/>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6"/>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6"/>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6"/>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6"/>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6"/>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6"/>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6"/>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6"/>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6"/>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6"/>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6"/>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6"/>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6"/>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6"/>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6"/>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6"/>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dk2"/>
        </a:solidFill>
      </p:bgPr>
    </p:bg>
    <p:spTree>
      <p:nvGrpSpPr>
        <p:cNvPr id="733" name="Shape 733"/>
        <p:cNvGrpSpPr/>
        <p:nvPr/>
      </p:nvGrpSpPr>
      <p:grpSpPr>
        <a:xfrm>
          <a:off x="0" y="0"/>
          <a:ext cx="0" cy="0"/>
          <a:chOff x="0" y="0"/>
          <a:chExt cx="0" cy="0"/>
        </a:xfrm>
      </p:grpSpPr>
      <p:sp>
        <p:nvSpPr>
          <p:cNvPr id="734" name="Google Shape;734;p7"/>
          <p:cNvSpPr txBox="1"/>
          <p:nvPr>
            <p:ph type="title"/>
          </p:nvPr>
        </p:nvSpPr>
        <p:spPr>
          <a:xfrm>
            <a:off x="2162050" y="1609875"/>
            <a:ext cx="4819800" cy="1466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78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735" name="Google Shape;735;p7"/>
          <p:cNvSpPr txBox="1"/>
          <p:nvPr>
            <p:ph idx="1" type="subTitle"/>
          </p:nvPr>
        </p:nvSpPr>
        <p:spPr>
          <a:xfrm>
            <a:off x="2275675" y="2955725"/>
            <a:ext cx="4592700" cy="741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400"/>
              <a:buNone/>
              <a:defRPr sz="1500">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p:txBody>
      </p:sp>
      <p:grpSp>
        <p:nvGrpSpPr>
          <p:cNvPr id="736" name="Google Shape;736;p7"/>
          <p:cNvGrpSpPr/>
          <p:nvPr/>
        </p:nvGrpSpPr>
        <p:grpSpPr>
          <a:xfrm>
            <a:off x="2872498" y="315975"/>
            <a:ext cx="3398914" cy="1239107"/>
            <a:chOff x="1783500" y="1511200"/>
            <a:chExt cx="1317000" cy="480125"/>
          </a:xfrm>
        </p:grpSpPr>
        <p:sp>
          <p:nvSpPr>
            <p:cNvPr id="737" name="Google Shape;737;p7"/>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7"/>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7"/>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7"/>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7"/>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7"/>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7"/>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7"/>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7"/>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7"/>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7"/>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7"/>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7"/>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7"/>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7"/>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7"/>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7"/>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7"/>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7"/>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7"/>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7"/>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7"/>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7"/>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7"/>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7"/>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7"/>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7"/>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7"/>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7"/>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7"/>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7"/>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7"/>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7"/>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7"/>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7"/>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7"/>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7"/>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7"/>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7"/>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7"/>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7"/>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7"/>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7"/>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7"/>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7"/>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7"/>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7"/>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7"/>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7"/>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7"/>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7"/>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7"/>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7"/>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7"/>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7"/>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7"/>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7"/>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7"/>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7"/>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7"/>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7"/>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7"/>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7"/>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7"/>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7"/>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7"/>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7"/>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7"/>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7"/>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7"/>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7"/>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7"/>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7"/>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7"/>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7"/>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7"/>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7"/>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7"/>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5" name="Google Shape;815;p7"/>
          <p:cNvSpPr/>
          <p:nvPr/>
        </p:nvSpPr>
        <p:spPr>
          <a:xfrm>
            <a:off x="0" y="3728525"/>
            <a:ext cx="898500" cy="141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7"/>
          <p:cNvSpPr/>
          <p:nvPr/>
        </p:nvSpPr>
        <p:spPr>
          <a:xfrm>
            <a:off x="7684275" y="0"/>
            <a:ext cx="1459800" cy="741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7" name="Google Shape;817;p7"/>
          <p:cNvGrpSpPr/>
          <p:nvPr/>
        </p:nvGrpSpPr>
        <p:grpSpPr>
          <a:xfrm>
            <a:off x="8252510" y="3728515"/>
            <a:ext cx="1621131" cy="1058083"/>
            <a:chOff x="3613900" y="3213250"/>
            <a:chExt cx="407350" cy="265850"/>
          </a:xfrm>
        </p:grpSpPr>
        <p:sp>
          <p:nvSpPr>
            <p:cNvPr id="818" name="Google Shape;818;p7"/>
            <p:cNvSpPr/>
            <p:nvPr/>
          </p:nvSpPr>
          <p:spPr>
            <a:xfrm>
              <a:off x="3613900" y="3213250"/>
              <a:ext cx="407350" cy="34375"/>
            </a:xfrm>
            <a:custGeom>
              <a:rect b="b" l="l" r="r" t="t"/>
              <a:pathLst>
                <a:path extrusionOk="0" h="1375" w="16294">
                  <a:moveTo>
                    <a:pt x="4529" y="0"/>
                  </a:moveTo>
                  <a:lnTo>
                    <a:pt x="4084" y="122"/>
                  </a:lnTo>
                  <a:lnTo>
                    <a:pt x="3680" y="283"/>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566"/>
                  </a:lnTo>
                  <a:lnTo>
                    <a:pt x="1" y="647"/>
                  </a:lnTo>
                  <a:lnTo>
                    <a:pt x="1" y="728"/>
                  </a:lnTo>
                  <a:lnTo>
                    <a:pt x="41" y="809"/>
                  </a:lnTo>
                  <a:lnTo>
                    <a:pt x="82" y="849"/>
                  </a:lnTo>
                  <a:lnTo>
                    <a:pt x="486" y="1092"/>
                  </a:lnTo>
                  <a:lnTo>
                    <a:pt x="931" y="1254"/>
                  </a:lnTo>
                  <a:lnTo>
                    <a:pt x="1335" y="1335"/>
                  </a:lnTo>
                  <a:lnTo>
                    <a:pt x="1780" y="1375"/>
                  </a:lnTo>
                  <a:lnTo>
                    <a:pt x="2224" y="1335"/>
                  </a:lnTo>
                  <a:lnTo>
                    <a:pt x="2629" y="1254"/>
                  </a:lnTo>
                  <a:lnTo>
                    <a:pt x="3073" y="1092"/>
                  </a:lnTo>
                  <a:lnTo>
                    <a:pt x="3478" y="849"/>
                  </a:lnTo>
                  <a:lnTo>
                    <a:pt x="3842" y="647"/>
                  </a:lnTo>
                  <a:lnTo>
                    <a:pt x="4205" y="486"/>
                  </a:lnTo>
                  <a:lnTo>
                    <a:pt x="4569" y="405"/>
                  </a:lnTo>
                  <a:lnTo>
                    <a:pt x="4974" y="364"/>
                  </a:lnTo>
                  <a:lnTo>
                    <a:pt x="5337" y="405"/>
                  </a:lnTo>
                  <a:lnTo>
                    <a:pt x="5701" y="486"/>
                  </a:lnTo>
                  <a:lnTo>
                    <a:pt x="6106" y="647"/>
                  </a:lnTo>
                  <a:lnTo>
                    <a:pt x="6429" y="849"/>
                  </a:lnTo>
                  <a:lnTo>
                    <a:pt x="6874" y="1092"/>
                  </a:lnTo>
                  <a:lnTo>
                    <a:pt x="7278" y="1254"/>
                  </a:lnTo>
                  <a:lnTo>
                    <a:pt x="7723" y="1335"/>
                  </a:lnTo>
                  <a:lnTo>
                    <a:pt x="8127" y="1375"/>
                  </a:lnTo>
                  <a:lnTo>
                    <a:pt x="8572" y="1335"/>
                  </a:lnTo>
                  <a:lnTo>
                    <a:pt x="9016" y="1254"/>
                  </a:lnTo>
                  <a:lnTo>
                    <a:pt x="9421" y="1092"/>
                  </a:lnTo>
                  <a:lnTo>
                    <a:pt x="9825" y="849"/>
                  </a:lnTo>
                  <a:lnTo>
                    <a:pt x="10189" y="647"/>
                  </a:lnTo>
                  <a:lnTo>
                    <a:pt x="10553" y="486"/>
                  </a:lnTo>
                  <a:lnTo>
                    <a:pt x="10957" y="405"/>
                  </a:lnTo>
                  <a:lnTo>
                    <a:pt x="11321" y="364"/>
                  </a:lnTo>
                  <a:lnTo>
                    <a:pt x="11685" y="405"/>
                  </a:lnTo>
                  <a:lnTo>
                    <a:pt x="12089" y="486"/>
                  </a:lnTo>
                  <a:lnTo>
                    <a:pt x="12453" y="647"/>
                  </a:lnTo>
                  <a:lnTo>
                    <a:pt x="12817" y="849"/>
                  </a:lnTo>
                  <a:lnTo>
                    <a:pt x="13221" y="1092"/>
                  </a:lnTo>
                  <a:lnTo>
                    <a:pt x="13625" y="1254"/>
                  </a:lnTo>
                  <a:lnTo>
                    <a:pt x="14070" y="1335"/>
                  </a:lnTo>
                  <a:lnTo>
                    <a:pt x="14515" y="1375"/>
                  </a:lnTo>
                  <a:lnTo>
                    <a:pt x="14919" y="1335"/>
                  </a:lnTo>
                  <a:lnTo>
                    <a:pt x="15364" y="1254"/>
                  </a:lnTo>
                  <a:lnTo>
                    <a:pt x="15808" y="1092"/>
                  </a:lnTo>
                  <a:lnTo>
                    <a:pt x="16213" y="849"/>
                  </a:lnTo>
                  <a:lnTo>
                    <a:pt x="16253" y="809"/>
                  </a:lnTo>
                  <a:lnTo>
                    <a:pt x="16294" y="728"/>
                  </a:lnTo>
                  <a:lnTo>
                    <a:pt x="16294" y="647"/>
                  </a:lnTo>
                  <a:lnTo>
                    <a:pt x="16253" y="566"/>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3"/>
                  </a:lnTo>
                  <a:lnTo>
                    <a:pt x="12170" y="122"/>
                  </a:lnTo>
                  <a:lnTo>
                    <a:pt x="11766" y="0"/>
                  </a:lnTo>
                  <a:lnTo>
                    <a:pt x="10876" y="0"/>
                  </a:lnTo>
                  <a:lnTo>
                    <a:pt x="10472" y="122"/>
                  </a:lnTo>
                  <a:lnTo>
                    <a:pt x="10027" y="283"/>
                  </a:lnTo>
                  <a:lnTo>
                    <a:pt x="9623" y="526"/>
                  </a:lnTo>
                  <a:lnTo>
                    <a:pt x="9259" y="728"/>
                  </a:lnTo>
                  <a:lnTo>
                    <a:pt x="8895" y="890"/>
                  </a:lnTo>
                  <a:lnTo>
                    <a:pt x="8531" y="971"/>
                  </a:lnTo>
                  <a:lnTo>
                    <a:pt x="8127" y="1011"/>
                  </a:lnTo>
                  <a:lnTo>
                    <a:pt x="7763" y="971"/>
                  </a:lnTo>
                  <a:lnTo>
                    <a:pt x="7399" y="890"/>
                  </a:lnTo>
                  <a:lnTo>
                    <a:pt x="7035" y="728"/>
                  </a:lnTo>
                  <a:lnTo>
                    <a:pt x="6672" y="526"/>
                  </a:lnTo>
                  <a:lnTo>
                    <a:pt x="6267" y="283"/>
                  </a:lnTo>
                  <a:lnTo>
                    <a:pt x="5823" y="122"/>
                  </a:lnTo>
                  <a:lnTo>
                    <a:pt x="541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7"/>
            <p:cNvSpPr/>
            <p:nvPr/>
          </p:nvSpPr>
          <p:spPr>
            <a:xfrm>
              <a:off x="3613900" y="3290050"/>
              <a:ext cx="407350" cy="34400"/>
            </a:xfrm>
            <a:custGeom>
              <a:rect b="b" l="l" r="r" t="t"/>
              <a:pathLst>
                <a:path extrusionOk="0" h="1376" w="16294">
                  <a:moveTo>
                    <a:pt x="4974" y="1"/>
                  </a:moveTo>
                  <a:lnTo>
                    <a:pt x="4529" y="41"/>
                  </a:lnTo>
                  <a:lnTo>
                    <a:pt x="4084" y="122"/>
                  </a:lnTo>
                  <a:lnTo>
                    <a:pt x="3680" y="284"/>
                  </a:lnTo>
                  <a:lnTo>
                    <a:pt x="3276" y="527"/>
                  </a:lnTo>
                  <a:lnTo>
                    <a:pt x="2912" y="729"/>
                  </a:lnTo>
                  <a:lnTo>
                    <a:pt x="2548" y="890"/>
                  </a:lnTo>
                  <a:lnTo>
                    <a:pt x="2144" y="971"/>
                  </a:lnTo>
                  <a:lnTo>
                    <a:pt x="1780" y="1012"/>
                  </a:lnTo>
                  <a:lnTo>
                    <a:pt x="1416" y="971"/>
                  </a:lnTo>
                  <a:lnTo>
                    <a:pt x="1012" y="890"/>
                  </a:lnTo>
                  <a:lnTo>
                    <a:pt x="648" y="729"/>
                  </a:lnTo>
                  <a:lnTo>
                    <a:pt x="284" y="527"/>
                  </a:lnTo>
                  <a:lnTo>
                    <a:pt x="243" y="486"/>
                  </a:lnTo>
                  <a:lnTo>
                    <a:pt x="163" y="486"/>
                  </a:lnTo>
                  <a:lnTo>
                    <a:pt x="82" y="527"/>
                  </a:lnTo>
                  <a:lnTo>
                    <a:pt x="41" y="567"/>
                  </a:lnTo>
                  <a:lnTo>
                    <a:pt x="1" y="648"/>
                  </a:lnTo>
                  <a:lnTo>
                    <a:pt x="1" y="729"/>
                  </a:lnTo>
                  <a:lnTo>
                    <a:pt x="41" y="810"/>
                  </a:lnTo>
                  <a:lnTo>
                    <a:pt x="82" y="850"/>
                  </a:lnTo>
                  <a:lnTo>
                    <a:pt x="486" y="1093"/>
                  </a:lnTo>
                  <a:lnTo>
                    <a:pt x="931" y="1254"/>
                  </a:lnTo>
                  <a:lnTo>
                    <a:pt x="1335" y="1376"/>
                  </a:lnTo>
                  <a:lnTo>
                    <a:pt x="2224" y="1376"/>
                  </a:lnTo>
                  <a:lnTo>
                    <a:pt x="2629" y="1254"/>
                  </a:lnTo>
                  <a:lnTo>
                    <a:pt x="3073" y="1093"/>
                  </a:lnTo>
                  <a:lnTo>
                    <a:pt x="3478" y="850"/>
                  </a:lnTo>
                  <a:lnTo>
                    <a:pt x="3842" y="648"/>
                  </a:lnTo>
                  <a:lnTo>
                    <a:pt x="4205" y="486"/>
                  </a:lnTo>
                  <a:lnTo>
                    <a:pt x="4569" y="405"/>
                  </a:lnTo>
                  <a:lnTo>
                    <a:pt x="4974" y="365"/>
                  </a:lnTo>
                  <a:lnTo>
                    <a:pt x="5337" y="405"/>
                  </a:lnTo>
                  <a:lnTo>
                    <a:pt x="5701" y="486"/>
                  </a:lnTo>
                  <a:lnTo>
                    <a:pt x="6106" y="648"/>
                  </a:lnTo>
                  <a:lnTo>
                    <a:pt x="6429" y="850"/>
                  </a:lnTo>
                  <a:lnTo>
                    <a:pt x="6874" y="1093"/>
                  </a:lnTo>
                  <a:lnTo>
                    <a:pt x="7278" y="1254"/>
                  </a:lnTo>
                  <a:lnTo>
                    <a:pt x="7723" y="1376"/>
                  </a:lnTo>
                  <a:lnTo>
                    <a:pt x="8572" y="1376"/>
                  </a:lnTo>
                  <a:lnTo>
                    <a:pt x="9016" y="1254"/>
                  </a:lnTo>
                  <a:lnTo>
                    <a:pt x="9421" y="1093"/>
                  </a:lnTo>
                  <a:lnTo>
                    <a:pt x="9825" y="850"/>
                  </a:lnTo>
                  <a:lnTo>
                    <a:pt x="10189" y="648"/>
                  </a:lnTo>
                  <a:lnTo>
                    <a:pt x="10553" y="486"/>
                  </a:lnTo>
                  <a:lnTo>
                    <a:pt x="10957" y="405"/>
                  </a:lnTo>
                  <a:lnTo>
                    <a:pt x="11321" y="365"/>
                  </a:lnTo>
                  <a:lnTo>
                    <a:pt x="11685" y="405"/>
                  </a:lnTo>
                  <a:lnTo>
                    <a:pt x="12089" y="486"/>
                  </a:lnTo>
                  <a:lnTo>
                    <a:pt x="12453" y="648"/>
                  </a:lnTo>
                  <a:lnTo>
                    <a:pt x="12817" y="850"/>
                  </a:lnTo>
                  <a:lnTo>
                    <a:pt x="13221" y="1093"/>
                  </a:lnTo>
                  <a:lnTo>
                    <a:pt x="13625" y="1254"/>
                  </a:lnTo>
                  <a:lnTo>
                    <a:pt x="14070" y="1376"/>
                  </a:lnTo>
                  <a:lnTo>
                    <a:pt x="14919" y="1376"/>
                  </a:lnTo>
                  <a:lnTo>
                    <a:pt x="15364" y="1254"/>
                  </a:lnTo>
                  <a:lnTo>
                    <a:pt x="15808" y="1093"/>
                  </a:lnTo>
                  <a:lnTo>
                    <a:pt x="16213" y="850"/>
                  </a:lnTo>
                  <a:lnTo>
                    <a:pt x="16253" y="810"/>
                  </a:lnTo>
                  <a:lnTo>
                    <a:pt x="16294" y="729"/>
                  </a:lnTo>
                  <a:lnTo>
                    <a:pt x="16294" y="648"/>
                  </a:lnTo>
                  <a:lnTo>
                    <a:pt x="16253" y="567"/>
                  </a:lnTo>
                  <a:lnTo>
                    <a:pt x="16213" y="527"/>
                  </a:lnTo>
                  <a:lnTo>
                    <a:pt x="16132" y="486"/>
                  </a:lnTo>
                  <a:lnTo>
                    <a:pt x="16051" y="486"/>
                  </a:lnTo>
                  <a:lnTo>
                    <a:pt x="15970" y="527"/>
                  </a:lnTo>
                  <a:lnTo>
                    <a:pt x="15647" y="729"/>
                  </a:lnTo>
                  <a:lnTo>
                    <a:pt x="15242" y="890"/>
                  </a:lnTo>
                  <a:lnTo>
                    <a:pt x="14879" y="971"/>
                  </a:lnTo>
                  <a:lnTo>
                    <a:pt x="14515" y="1012"/>
                  </a:lnTo>
                  <a:lnTo>
                    <a:pt x="14110" y="971"/>
                  </a:lnTo>
                  <a:lnTo>
                    <a:pt x="13747" y="890"/>
                  </a:lnTo>
                  <a:lnTo>
                    <a:pt x="13383" y="729"/>
                  </a:lnTo>
                  <a:lnTo>
                    <a:pt x="13019" y="527"/>
                  </a:lnTo>
                  <a:lnTo>
                    <a:pt x="12615" y="284"/>
                  </a:lnTo>
                  <a:lnTo>
                    <a:pt x="12170" y="122"/>
                  </a:lnTo>
                  <a:lnTo>
                    <a:pt x="11766" y="41"/>
                  </a:lnTo>
                  <a:lnTo>
                    <a:pt x="11321" y="1"/>
                  </a:lnTo>
                  <a:lnTo>
                    <a:pt x="10876" y="41"/>
                  </a:lnTo>
                  <a:lnTo>
                    <a:pt x="10472" y="122"/>
                  </a:lnTo>
                  <a:lnTo>
                    <a:pt x="10027" y="284"/>
                  </a:lnTo>
                  <a:lnTo>
                    <a:pt x="9623" y="527"/>
                  </a:lnTo>
                  <a:lnTo>
                    <a:pt x="9259" y="729"/>
                  </a:lnTo>
                  <a:lnTo>
                    <a:pt x="8895" y="890"/>
                  </a:lnTo>
                  <a:lnTo>
                    <a:pt x="8531" y="971"/>
                  </a:lnTo>
                  <a:lnTo>
                    <a:pt x="8127" y="1012"/>
                  </a:lnTo>
                  <a:lnTo>
                    <a:pt x="7763" y="971"/>
                  </a:lnTo>
                  <a:lnTo>
                    <a:pt x="7399" y="890"/>
                  </a:lnTo>
                  <a:lnTo>
                    <a:pt x="7035" y="729"/>
                  </a:lnTo>
                  <a:lnTo>
                    <a:pt x="6672" y="527"/>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7"/>
            <p:cNvSpPr/>
            <p:nvPr/>
          </p:nvSpPr>
          <p:spPr>
            <a:xfrm>
              <a:off x="3613900" y="3366875"/>
              <a:ext cx="407350" cy="35400"/>
            </a:xfrm>
            <a:custGeom>
              <a:rect b="b" l="l" r="r" t="t"/>
              <a:pathLst>
                <a:path extrusionOk="0" h="1416" w="16294">
                  <a:moveTo>
                    <a:pt x="4974" y="1"/>
                  </a:moveTo>
                  <a:lnTo>
                    <a:pt x="4529" y="41"/>
                  </a:lnTo>
                  <a:lnTo>
                    <a:pt x="4084" y="122"/>
                  </a:lnTo>
                  <a:lnTo>
                    <a:pt x="3680" y="284"/>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607"/>
                  </a:lnTo>
                  <a:lnTo>
                    <a:pt x="1" y="647"/>
                  </a:lnTo>
                  <a:lnTo>
                    <a:pt x="1" y="728"/>
                  </a:lnTo>
                  <a:lnTo>
                    <a:pt x="41" y="809"/>
                  </a:lnTo>
                  <a:lnTo>
                    <a:pt x="82" y="850"/>
                  </a:lnTo>
                  <a:lnTo>
                    <a:pt x="486" y="1092"/>
                  </a:lnTo>
                  <a:lnTo>
                    <a:pt x="931" y="1254"/>
                  </a:lnTo>
                  <a:lnTo>
                    <a:pt x="1335" y="1375"/>
                  </a:lnTo>
                  <a:lnTo>
                    <a:pt x="1780" y="1416"/>
                  </a:lnTo>
                  <a:lnTo>
                    <a:pt x="2224" y="1375"/>
                  </a:lnTo>
                  <a:lnTo>
                    <a:pt x="2629" y="1254"/>
                  </a:lnTo>
                  <a:lnTo>
                    <a:pt x="3073" y="1092"/>
                  </a:lnTo>
                  <a:lnTo>
                    <a:pt x="3478" y="850"/>
                  </a:lnTo>
                  <a:lnTo>
                    <a:pt x="3842" y="647"/>
                  </a:lnTo>
                  <a:lnTo>
                    <a:pt x="4205" y="486"/>
                  </a:lnTo>
                  <a:lnTo>
                    <a:pt x="4569" y="405"/>
                  </a:lnTo>
                  <a:lnTo>
                    <a:pt x="5337" y="405"/>
                  </a:lnTo>
                  <a:lnTo>
                    <a:pt x="5701" y="486"/>
                  </a:lnTo>
                  <a:lnTo>
                    <a:pt x="6106" y="647"/>
                  </a:lnTo>
                  <a:lnTo>
                    <a:pt x="6429" y="850"/>
                  </a:lnTo>
                  <a:lnTo>
                    <a:pt x="6874" y="1092"/>
                  </a:lnTo>
                  <a:lnTo>
                    <a:pt x="7278" y="1254"/>
                  </a:lnTo>
                  <a:lnTo>
                    <a:pt x="7723" y="1375"/>
                  </a:lnTo>
                  <a:lnTo>
                    <a:pt x="8127" y="1416"/>
                  </a:lnTo>
                  <a:lnTo>
                    <a:pt x="8572" y="1375"/>
                  </a:lnTo>
                  <a:lnTo>
                    <a:pt x="9016" y="1254"/>
                  </a:lnTo>
                  <a:lnTo>
                    <a:pt x="9421" y="1092"/>
                  </a:lnTo>
                  <a:lnTo>
                    <a:pt x="9825" y="850"/>
                  </a:lnTo>
                  <a:lnTo>
                    <a:pt x="10189" y="647"/>
                  </a:lnTo>
                  <a:lnTo>
                    <a:pt x="10553" y="486"/>
                  </a:lnTo>
                  <a:lnTo>
                    <a:pt x="10957" y="405"/>
                  </a:lnTo>
                  <a:lnTo>
                    <a:pt x="11685" y="405"/>
                  </a:lnTo>
                  <a:lnTo>
                    <a:pt x="12089" y="486"/>
                  </a:lnTo>
                  <a:lnTo>
                    <a:pt x="12453" y="647"/>
                  </a:lnTo>
                  <a:lnTo>
                    <a:pt x="12817" y="850"/>
                  </a:lnTo>
                  <a:lnTo>
                    <a:pt x="13221" y="1092"/>
                  </a:lnTo>
                  <a:lnTo>
                    <a:pt x="13625" y="1254"/>
                  </a:lnTo>
                  <a:lnTo>
                    <a:pt x="14070" y="1375"/>
                  </a:lnTo>
                  <a:lnTo>
                    <a:pt x="14515" y="1416"/>
                  </a:lnTo>
                  <a:lnTo>
                    <a:pt x="14919" y="1375"/>
                  </a:lnTo>
                  <a:lnTo>
                    <a:pt x="15364" y="1254"/>
                  </a:lnTo>
                  <a:lnTo>
                    <a:pt x="15808" y="1092"/>
                  </a:lnTo>
                  <a:lnTo>
                    <a:pt x="16213" y="850"/>
                  </a:lnTo>
                  <a:lnTo>
                    <a:pt x="16253" y="809"/>
                  </a:lnTo>
                  <a:lnTo>
                    <a:pt x="16294" y="728"/>
                  </a:lnTo>
                  <a:lnTo>
                    <a:pt x="16294" y="647"/>
                  </a:lnTo>
                  <a:lnTo>
                    <a:pt x="16253" y="607"/>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4"/>
                  </a:lnTo>
                  <a:lnTo>
                    <a:pt x="12170" y="122"/>
                  </a:lnTo>
                  <a:lnTo>
                    <a:pt x="11766" y="41"/>
                  </a:lnTo>
                  <a:lnTo>
                    <a:pt x="11321" y="1"/>
                  </a:lnTo>
                  <a:lnTo>
                    <a:pt x="10876" y="41"/>
                  </a:lnTo>
                  <a:lnTo>
                    <a:pt x="10472" y="122"/>
                  </a:lnTo>
                  <a:lnTo>
                    <a:pt x="10027" y="284"/>
                  </a:lnTo>
                  <a:lnTo>
                    <a:pt x="9623" y="526"/>
                  </a:lnTo>
                  <a:lnTo>
                    <a:pt x="9259" y="728"/>
                  </a:lnTo>
                  <a:lnTo>
                    <a:pt x="8895" y="890"/>
                  </a:lnTo>
                  <a:lnTo>
                    <a:pt x="8531" y="971"/>
                  </a:lnTo>
                  <a:lnTo>
                    <a:pt x="8127" y="1011"/>
                  </a:lnTo>
                  <a:lnTo>
                    <a:pt x="7763" y="971"/>
                  </a:lnTo>
                  <a:lnTo>
                    <a:pt x="7399" y="890"/>
                  </a:lnTo>
                  <a:lnTo>
                    <a:pt x="7035" y="728"/>
                  </a:lnTo>
                  <a:lnTo>
                    <a:pt x="6672" y="526"/>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7"/>
            <p:cNvSpPr/>
            <p:nvPr/>
          </p:nvSpPr>
          <p:spPr>
            <a:xfrm>
              <a:off x="3613900" y="3443700"/>
              <a:ext cx="407350" cy="35400"/>
            </a:xfrm>
            <a:custGeom>
              <a:rect b="b" l="l" r="r" t="t"/>
              <a:pathLst>
                <a:path extrusionOk="0" h="1416" w="16294">
                  <a:moveTo>
                    <a:pt x="4974" y="0"/>
                  </a:moveTo>
                  <a:lnTo>
                    <a:pt x="4529" y="41"/>
                  </a:lnTo>
                  <a:lnTo>
                    <a:pt x="4084" y="121"/>
                  </a:lnTo>
                  <a:lnTo>
                    <a:pt x="3680" y="324"/>
                  </a:lnTo>
                  <a:lnTo>
                    <a:pt x="3276" y="526"/>
                  </a:lnTo>
                  <a:lnTo>
                    <a:pt x="2912" y="728"/>
                  </a:lnTo>
                  <a:lnTo>
                    <a:pt x="2548" y="890"/>
                  </a:lnTo>
                  <a:lnTo>
                    <a:pt x="2144" y="970"/>
                  </a:lnTo>
                  <a:lnTo>
                    <a:pt x="1780" y="1011"/>
                  </a:lnTo>
                  <a:lnTo>
                    <a:pt x="1416" y="970"/>
                  </a:lnTo>
                  <a:lnTo>
                    <a:pt x="1012" y="890"/>
                  </a:lnTo>
                  <a:lnTo>
                    <a:pt x="648" y="728"/>
                  </a:lnTo>
                  <a:lnTo>
                    <a:pt x="284" y="526"/>
                  </a:lnTo>
                  <a:lnTo>
                    <a:pt x="82" y="526"/>
                  </a:lnTo>
                  <a:lnTo>
                    <a:pt x="41" y="607"/>
                  </a:lnTo>
                  <a:lnTo>
                    <a:pt x="1" y="647"/>
                  </a:lnTo>
                  <a:lnTo>
                    <a:pt x="1" y="728"/>
                  </a:lnTo>
                  <a:lnTo>
                    <a:pt x="41" y="809"/>
                  </a:lnTo>
                  <a:lnTo>
                    <a:pt x="82" y="849"/>
                  </a:lnTo>
                  <a:lnTo>
                    <a:pt x="486" y="1092"/>
                  </a:lnTo>
                  <a:lnTo>
                    <a:pt x="931" y="1253"/>
                  </a:lnTo>
                  <a:lnTo>
                    <a:pt x="1335" y="1375"/>
                  </a:lnTo>
                  <a:lnTo>
                    <a:pt x="1780" y="1415"/>
                  </a:lnTo>
                  <a:lnTo>
                    <a:pt x="2224" y="1375"/>
                  </a:lnTo>
                  <a:lnTo>
                    <a:pt x="2629" y="1253"/>
                  </a:lnTo>
                  <a:lnTo>
                    <a:pt x="3073" y="1092"/>
                  </a:lnTo>
                  <a:lnTo>
                    <a:pt x="3478" y="849"/>
                  </a:lnTo>
                  <a:lnTo>
                    <a:pt x="3842" y="647"/>
                  </a:lnTo>
                  <a:lnTo>
                    <a:pt x="4205" y="526"/>
                  </a:lnTo>
                  <a:lnTo>
                    <a:pt x="4569" y="404"/>
                  </a:lnTo>
                  <a:lnTo>
                    <a:pt x="5337" y="404"/>
                  </a:lnTo>
                  <a:lnTo>
                    <a:pt x="5701" y="526"/>
                  </a:lnTo>
                  <a:lnTo>
                    <a:pt x="6106" y="647"/>
                  </a:lnTo>
                  <a:lnTo>
                    <a:pt x="6429" y="849"/>
                  </a:lnTo>
                  <a:lnTo>
                    <a:pt x="6874" y="1092"/>
                  </a:lnTo>
                  <a:lnTo>
                    <a:pt x="7278" y="1253"/>
                  </a:lnTo>
                  <a:lnTo>
                    <a:pt x="7723" y="1375"/>
                  </a:lnTo>
                  <a:lnTo>
                    <a:pt x="8127" y="1415"/>
                  </a:lnTo>
                  <a:lnTo>
                    <a:pt x="8572" y="1375"/>
                  </a:lnTo>
                  <a:lnTo>
                    <a:pt x="9016" y="1253"/>
                  </a:lnTo>
                  <a:lnTo>
                    <a:pt x="9421" y="1092"/>
                  </a:lnTo>
                  <a:lnTo>
                    <a:pt x="9825" y="849"/>
                  </a:lnTo>
                  <a:lnTo>
                    <a:pt x="10189" y="647"/>
                  </a:lnTo>
                  <a:lnTo>
                    <a:pt x="10553" y="526"/>
                  </a:lnTo>
                  <a:lnTo>
                    <a:pt x="10957" y="404"/>
                  </a:lnTo>
                  <a:lnTo>
                    <a:pt x="11685" y="404"/>
                  </a:lnTo>
                  <a:lnTo>
                    <a:pt x="12089" y="526"/>
                  </a:lnTo>
                  <a:lnTo>
                    <a:pt x="12453" y="647"/>
                  </a:lnTo>
                  <a:lnTo>
                    <a:pt x="12817" y="849"/>
                  </a:lnTo>
                  <a:lnTo>
                    <a:pt x="13221" y="1092"/>
                  </a:lnTo>
                  <a:lnTo>
                    <a:pt x="13625" y="1253"/>
                  </a:lnTo>
                  <a:lnTo>
                    <a:pt x="14070" y="1375"/>
                  </a:lnTo>
                  <a:lnTo>
                    <a:pt x="14515" y="1415"/>
                  </a:lnTo>
                  <a:lnTo>
                    <a:pt x="14919" y="1375"/>
                  </a:lnTo>
                  <a:lnTo>
                    <a:pt x="15364" y="1253"/>
                  </a:lnTo>
                  <a:lnTo>
                    <a:pt x="15808" y="1092"/>
                  </a:lnTo>
                  <a:lnTo>
                    <a:pt x="16213" y="849"/>
                  </a:lnTo>
                  <a:lnTo>
                    <a:pt x="16253" y="809"/>
                  </a:lnTo>
                  <a:lnTo>
                    <a:pt x="16294" y="728"/>
                  </a:lnTo>
                  <a:lnTo>
                    <a:pt x="16294" y="647"/>
                  </a:lnTo>
                  <a:lnTo>
                    <a:pt x="16253" y="607"/>
                  </a:lnTo>
                  <a:lnTo>
                    <a:pt x="16213" y="526"/>
                  </a:lnTo>
                  <a:lnTo>
                    <a:pt x="15970" y="526"/>
                  </a:lnTo>
                  <a:lnTo>
                    <a:pt x="15647" y="728"/>
                  </a:lnTo>
                  <a:lnTo>
                    <a:pt x="15242" y="890"/>
                  </a:lnTo>
                  <a:lnTo>
                    <a:pt x="14879" y="970"/>
                  </a:lnTo>
                  <a:lnTo>
                    <a:pt x="14515" y="1011"/>
                  </a:lnTo>
                  <a:lnTo>
                    <a:pt x="14110" y="970"/>
                  </a:lnTo>
                  <a:lnTo>
                    <a:pt x="13747" y="890"/>
                  </a:lnTo>
                  <a:lnTo>
                    <a:pt x="13383" y="728"/>
                  </a:lnTo>
                  <a:lnTo>
                    <a:pt x="13019" y="526"/>
                  </a:lnTo>
                  <a:lnTo>
                    <a:pt x="12615" y="324"/>
                  </a:lnTo>
                  <a:lnTo>
                    <a:pt x="12170" y="121"/>
                  </a:lnTo>
                  <a:lnTo>
                    <a:pt x="11766" y="41"/>
                  </a:lnTo>
                  <a:lnTo>
                    <a:pt x="11321" y="0"/>
                  </a:lnTo>
                  <a:lnTo>
                    <a:pt x="10876" y="41"/>
                  </a:lnTo>
                  <a:lnTo>
                    <a:pt x="10472" y="121"/>
                  </a:lnTo>
                  <a:lnTo>
                    <a:pt x="10027" y="324"/>
                  </a:lnTo>
                  <a:lnTo>
                    <a:pt x="9623" y="526"/>
                  </a:lnTo>
                  <a:lnTo>
                    <a:pt x="9259" y="728"/>
                  </a:lnTo>
                  <a:lnTo>
                    <a:pt x="8895" y="890"/>
                  </a:lnTo>
                  <a:lnTo>
                    <a:pt x="8531" y="970"/>
                  </a:lnTo>
                  <a:lnTo>
                    <a:pt x="8127" y="1011"/>
                  </a:lnTo>
                  <a:lnTo>
                    <a:pt x="7763" y="970"/>
                  </a:lnTo>
                  <a:lnTo>
                    <a:pt x="7399" y="890"/>
                  </a:lnTo>
                  <a:lnTo>
                    <a:pt x="7035" y="728"/>
                  </a:lnTo>
                  <a:lnTo>
                    <a:pt x="6672" y="526"/>
                  </a:lnTo>
                  <a:lnTo>
                    <a:pt x="6267" y="324"/>
                  </a:lnTo>
                  <a:lnTo>
                    <a:pt x="5823" y="121"/>
                  </a:lnTo>
                  <a:lnTo>
                    <a:pt x="5418" y="41"/>
                  </a:lnTo>
                  <a:lnTo>
                    <a:pt x="497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2" name="Google Shape;822;p7"/>
          <p:cNvGrpSpPr/>
          <p:nvPr/>
        </p:nvGrpSpPr>
        <p:grpSpPr>
          <a:xfrm>
            <a:off x="-722640" y="1280715"/>
            <a:ext cx="1621131" cy="1058083"/>
            <a:chOff x="3613900" y="3213250"/>
            <a:chExt cx="407350" cy="265850"/>
          </a:xfrm>
        </p:grpSpPr>
        <p:sp>
          <p:nvSpPr>
            <p:cNvPr id="823" name="Google Shape;823;p7"/>
            <p:cNvSpPr/>
            <p:nvPr/>
          </p:nvSpPr>
          <p:spPr>
            <a:xfrm>
              <a:off x="3613900" y="3213250"/>
              <a:ext cx="407350" cy="34375"/>
            </a:xfrm>
            <a:custGeom>
              <a:rect b="b" l="l" r="r" t="t"/>
              <a:pathLst>
                <a:path extrusionOk="0" h="1375" w="16294">
                  <a:moveTo>
                    <a:pt x="4529" y="0"/>
                  </a:moveTo>
                  <a:lnTo>
                    <a:pt x="4084" y="122"/>
                  </a:lnTo>
                  <a:lnTo>
                    <a:pt x="3680" y="283"/>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566"/>
                  </a:lnTo>
                  <a:lnTo>
                    <a:pt x="1" y="647"/>
                  </a:lnTo>
                  <a:lnTo>
                    <a:pt x="1" y="728"/>
                  </a:lnTo>
                  <a:lnTo>
                    <a:pt x="41" y="809"/>
                  </a:lnTo>
                  <a:lnTo>
                    <a:pt x="82" y="849"/>
                  </a:lnTo>
                  <a:lnTo>
                    <a:pt x="486" y="1092"/>
                  </a:lnTo>
                  <a:lnTo>
                    <a:pt x="931" y="1254"/>
                  </a:lnTo>
                  <a:lnTo>
                    <a:pt x="1335" y="1335"/>
                  </a:lnTo>
                  <a:lnTo>
                    <a:pt x="1780" y="1375"/>
                  </a:lnTo>
                  <a:lnTo>
                    <a:pt x="2224" y="1335"/>
                  </a:lnTo>
                  <a:lnTo>
                    <a:pt x="2629" y="1254"/>
                  </a:lnTo>
                  <a:lnTo>
                    <a:pt x="3073" y="1092"/>
                  </a:lnTo>
                  <a:lnTo>
                    <a:pt x="3478" y="849"/>
                  </a:lnTo>
                  <a:lnTo>
                    <a:pt x="3842" y="647"/>
                  </a:lnTo>
                  <a:lnTo>
                    <a:pt x="4205" y="486"/>
                  </a:lnTo>
                  <a:lnTo>
                    <a:pt x="4569" y="405"/>
                  </a:lnTo>
                  <a:lnTo>
                    <a:pt x="4974" y="364"/>
                  </a:lnTo>
                  <a:lnTo>
                    <a:pt x="5337" y="405"/>
                  </a:lnTo>
                  <a:lnTo>
                    <a:pt x="5701" y="486"/>
                  </a:lnTo>
                  <a:lnTo>
                    <a:pt x="6106" y="647"/>
                  </a:lnTo>
                  <a:lnTo>
                    <a:pt x="6429" y="849"/>
                  </a:lnTo>
                  <a:lnTo>
                    <a:pt x="6874" y="1092"/>
                  </a:lnTo>
                  <a:lnTo>
                    <a:pt x="7278" y="1254"/>
                  </a:lnTo>
                  <a:lnTo>
                    <a:pt x="7723" y="1335"/>
                  </a:lnTo>
                  <a:lnTo>
                    <a:pt x="8127" y="1375"/>
                  </a:lnTo>
                  <a:lnTo>
                    <a:pt x="8572" y="1335"/>
                  </a:lnTo>
                  <a:lnTo>
                    <a:pt x="9016" y="1254"/>
                  </a:lnTo>
                  <a:lnTo>
                    <a:pt x="9421" y="1092"/>
                  </a:lnTo>
                  <a:lnTo>
                    <a:pt x="9825" y="849"/>
                  </a:lnTo>
                  <a:lnTo>
                    <a:pt x="10189" y="647"/>
                  </a:lnTo>
                  <a:lnTo>
                    <a:pt x="10553" y="486"/>
                  </a:lnTo>
                  <a:lnTo>
                    <a:pt x="10957" y="405"/>
                  </a:lnTo>
                  <a:lnTo>
                    <a:pt x="11321" y="364"/>
                  </a:lnTo>
                  <a:lnTo>
                    <a:pt x="11685" y="405"/>
                  </a:lnTo>
                  <a:lnTo>
                    <a:pt x="12089" y="486"/>
                  </a:lnTo>
                  <a:lnTo>
                    <a:pt x="12453" y="647"/>
                  </a:lnTo>
                  <a:lnTo>
                    <a:pt x="12817" y="849"/>
                  </a:lnTo>
                  <a:lnTo>
                    <a:pt x="13221" y="1092"/>
                  </a:lnTo>
                  <a:lnTo>
                    <a:pt x="13625" y="1254"/>
                  </a:lnTo>
                  <a:lnTo>
                    <a:pt x="14070" y="1335"/>
                  </a:lnTo>
                  <a:lnTo>
                    <a:pt x="14515" y="1375"/>
                  </a:lnTo>
                  <a:lnTo>
                    <a:pt x="14919" y="1335"/>
                  </a:lnTo>
                  <a:lnTo>
                    <a:pt x="15364" y="1254"/>
                  </a:lnTo>
                  <a:lnTo>
                    <a:pt x="15808" y="1092"/>
                  </a:lnTo>
                  <a:lnTo>
                    <a:pt x="16213" y="849"/>
                  </a:lnTo>
                  <a:lnTo>
                    <a:pt x="16253" y="809"/>
                  </a:lnTo>
                  <a:lnTo>
                    <a:pt x="16294" y="728"/>
                  </a:lnTo>
                  <a:lnTo>
                    <a:pt x="16294" y="647"/>
                  </a:lnTo>
                  <a:lnTo>
                    <a:pt x="16253" y="566"/>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3"/>
                  </a:lnTo>
                  <a:lnTo>
                    <a:pt x="12170" y="122"/>
                  </a:lnTo>
                  <a:lnTo>
                    <a:pt x="11766" y="0"/>
                  </a:lnTo>
                  <a:lnTo>
                    <a:pt x="10876" y="0"/>
                  </a:lnTo>
                  <a:lnTo>
                    <a:pt x="10472" y="122"/>
                  </a:lnTo>
                  <a:lnTo>
                    <a:pt x="10027" y="283"/>
                  </a:lnTo>
                  <a:lnTo>
                    <a:pt x="9623" y="526"/>
                  </a:lnTo>
                  <a:lnTo>
                    <a:pt x="9259" y="728"/>
                  </a:lnTo>
                  <a:lnTo>
                    <a:pt x="8895" y="890"/>
                  </a:lnTo>
                  <a:lnTo>
                    <a:pt x="8531" y="971"/>
                  </a:lnTo>
                  <a:lnTo>
                    <a:pt x="8127" y="1011"/>
                  </a:lnTo>
                  <a:lnTo>
                    <a:pt x="7763" y="971"/>
                  </a:lnTo>
                  <a:lnTo>
                    <a:pt x="7399" y="890"/>
                  </a:lnTo>
                  <a:lnTo>
                    <a:pt x="7035" y="728"/>
                  </a:lnTo>
                  <a:lnTo>
                    <a:pt x="6672" y="526"/>
                  </a:lnTo>
                  <a:lnTo>
                    <a:pt x="6267" y="283"/>
                  </a:lnTo>
                  <a:lnTo>
                    <a:pt x="5823" y="122"/>
                  </a:lnTo>
                  <a:lnTo>
                    <a:pt x="541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7"/>
            <p:cNvSpPr/>
            <p:nvPr/>
          </p:nvSpPr>
          <p:spPr>
            <a:xfrm>
              <a:off x="3613900" y="3290050"/>
              <a:ext cx="407350" cy="34400"/>
            </a:xfrm>
            <a:custGeom>
              <a:rect b="b" l="l" r="r" t="t"/>
              <a:pathLst>
                <a:path extrusionOk="0" h="1376" w="16294">
                  <a:moveTo>
                    <a:pt x="4974" y="1"/>
                  </a:moveTo>
                  <a:lnTo>
                    <a:pt x="4529" y="41"/>
                  </a:lnTo>
                  <a:lnTo>
                    <a:pt x="4084" y="122"/>
                  </a:lnTo>
                  <a:lnTo>
                    <a:pt x="3680" y="284"/>
                  </a:lnTo>
                  <a:lnTo>
                    <a:pt x="3276" y="527"/>
                  </a:lnTo>
                  <a:lnTo>
                    <a:pt x="2912" y="729"/>
                  </a:lnTo>
                  <a:lnTo>
                    <a:pt x="2548" y="890"/>
                  </a:lnTo>
                  <a:lnTo>
                    <a:pt x="2144" y="971"/>
                  </a:lnTo>
                  <a:lnTo>
                    <a:pt x="1780" y="1012"/>
                  </a:lnTo>
                  <a:lnTo>
                    <a:pt x="1416" y="971"/>
                  </a:lnTo>
                  <a:lnTo>
                    <a:pt x="1012" y="890"/>
                  </a:lnTo>
                  <a:lnTo>
                    <a:pt x="648" y="729"/>
                  </a:lnTo>
                  <a:lnTo>
                    <a:pt x="284" y="527"/>
                  </a:lnTo>
                  <a:lnTo>
                    <a:pt x="243" y="486"/>
                  </a:lnTo>
                  <a:lnTo>
                    <a:pt x="163" y="486"/>
                  </a:lnTo>
                  <a:lnTo>
                    <a:pt x="82" y="527"/>
                  </a:lnTo>
                  <a:lnTo>
                    <a:pt x="41" y="567"/>
                  </a:lnTo>
                  <a:lnTo>
                    <a:pt x="1" y="648"/>
                  </a:lnTo>
                  <a:lnTo>
                    <a:pt x="1" y="729"/>
                  </a:lnTo>
                  <a:lnTo>
                    <a:pt x="41" y="810"/>
                  </a:lnTo>
                  <a:lnTo>
                    <a:pt x="82" y="850"/>
                  </a:lnTo>
                  <a:lnTo>
                    <a:pt x="486" y="1093"/>
                  </a:lnTo>
                  <a:lnTo>
                    <a:pt x="931" y="1254"/>
                  </a:lnTo>
                  <a:lnTo>
                    <a:pt x="1335" y="1376"/>
                  </a:lnTo>
                  <a:lnTo>
                    <a:pt x="2224" y="1376"/>
                  </a:lnTo>
                  <a:lnTo>
                    <a:pt x="2629" y="1254"/>
                  </a:lnTo>
                  <a:lnTo>
                    <a:pt x="3073" y="1093"/>
                  </a:lnTo>
                  <a:lnTo>
                    <a:pt x="3478" y="850"/>
                  </a:lnTo>
                  <a:lnTo>
                    <a:pt x="3842" y="648"/>
                  </a:lnTo>
                  <a:lnTo>
                    <a:pt x="4205" y="486"/>
                  </a:lnTo>
                  <a:lnTo>
                    <a:pt x="4569" y="405"/>
                  </a:lnTo>
                  <a:lnTo>
                    <a:pt x="4974" y="365"/>
                  </a:lnTo>
                  <a:lnTo>
                    <a:pt x="5337" y="405"/>
                  </a:lnTo>
                  <a:lnTo>
                    <a:pt x="5701" y="486"/>
                  </a:lnTo>
                  <a:lnTo>
                    <a:pt x="6106" y="648"/>
                  </a:lnTo>
                  <a:lnTo>
                    <a:pt x="6429" y="850"/>
                  </a:lnTo>
                  <a:lnTo>
                    <a:pt x="6874" y="1093"/>
                  </a:lnTo>
                  <a:lnTo>
                    <a:pt x="7278" y="1254"/>
                  </a:lnTo>
                  <a:lnTo>
                    <a:pt x="7723" y="1376"/>
                  </a:lnTo>
                  <a:lnTo>
                    <a:pt x="8572" y="1376"/>
                  </a:lnTo>
                  <a:lnTo>
                    <a:pt x="9016" y="1254"/>
                  </a:lnTo>
                  <a:lnTo>
                    <a:pt x="9421" y="1093"/>
                  </a:lnTo>
                  <a:lnTo>
                    <a:pt x="9825" y="850"/>
                  </a:lnTo>
                  <a:lnTo>
                    <a:pt x="10189" y="648"/>
                  </a:lnTo>
                  <a:lnTo>
                    <a:pt x="10553" y="486"/>
                  </a:lnTo>
                  <a:lnTo>
                    <a:pt x="10957" y="405"/>
                  </a:lnTo>
                  <a:lnTo>
                    <a:pt x="11321" y="365"/>
                  </a:lnTo>
                  <a:lnTo>
                    <a:pt x="11685" y="405"/>
                  </a:lnTo>
                  <a:lnTo>
                    <a:pt x="12089" y="486"/>
                  </a:lnTo>
                  <a:lnTo>
                    <a:pt x="12453" y="648"/>
                  </a:lnTo>
                  <a:lnTo>
                    <a:pt x="12817" y="850"/>
                  </a:lnTo>
                  <a:lnTo>
                    <a:pt x="13221" y="1093"/>
                  </a:lnTo>
                  <a:lnTo>
                    <a:pt x="13625" y="1254"/>
                  </a:lnTo>
                  <a:lnTo>
                    <a:pt x="14070" y="1376"/>
                  </a:lnTo>
                  <a:lnTo>
                    <a:pt x="14919" y="1376"/>
                  </a:lnTo>
                  <a:lnTo>
                    <a:pt x="15364" y="1254"/>
                  </a:lnTo>
                  <a:lnTo>
                    <a:pt x="15808" y="1093"/>
                  </a:lnTo>
                  <a:lnTo>
                    <a:pt x="16213" y="850"/>
                  </a:lnTo>
                  <a:lnTo>
                    <a:pt x="16253" y="810"/>
                  </a:lnTo>
                  <a:lnTo>
                    <a:pt x="16294" y="729"/>
                  </a:lnTo>
                  <a:lnTo>
                    <a:pt x="16294" y="648"/>
                  </a:lnTo>
                  <a:lnTo>
                    <a:pt x="16253" y="567"/>
                  </a:lnTo>
                  <a:lnTo>
                    <a:pt x="16213" y="527"/>
                  </a:lnTo>
                  <a:lnTo>
                    <a:pt x="16132" y="486"/>
                  </a:lnTo>
                  <a:lnTo>
                    <a:pt x="16051" y="486"/>
                  </a:lnTo>
                  <a:lnTo>
                    <a:pt x="15970" y="527"/>
                  </a:lnTo>
                  <a:lnTo>
                    <a:pt x="15647" y="729"/>
                  </a:lnTo>
                  <a:lnTo>
                    <a:pt x="15242" y="890"/>
                  </a:lnTo>
                  <a:lnTo>
                    <a:pt x="14879" y="971"/>
                  </a:lnTo>
                  <a:lnTo>
                    <a:pt x="14515" y="1012"/>
                  </a:lnTo>
                  <a:lnTo>
                    <a:pt x="14110" y="971"/>
                  </a:lnTo>
                  <a:lnTo>
                    <a:pt x="13747" y="890"/>
                  </a:lnTo>
                  <a:lnTo>
                    <a:pt x="13383" y="729"/>
                  </a:lnTo>
                  <a:lnTo>
                    <a:pt x="13019" y="527"/>
                  </a:lnTo>
                  <a:lnTo>
                    <a:pt x="12615" y="284"/>
                  </a:lnTo>
                  <a:lnTo>
                    <a:pt x="12170" y="122"/>
                  </a:lnTo>
                  <a:lnTo>
                    <a:pt x="11766" y="41"/>
                  </a:lnTo>
                  <a:lnTo>
                    <a:pt x="11321" y="1"/>
                  </a:lnTo>
                  <a:lnTo>
                    <a:pt x="10876" y="41"/>
                  </a:lnTo>
                  <a:lnTo>
                    <a:pt x="10472" y="122"/>
                  </a:lnTo>
                  <a:lnTo>
                    <a:pt x="10027" y="284"/>
                  </a:lnTo>
                  <a:lnTo>
                    <a:pt x="9623" y="527"/>
                  </a:lnTo>
                  <a:lnTo>
                    <a:pt x="9259" y="729"/>
                  </a:lnTo>
                  <a:lnTo>
                    <a:pt x="8895" y="890"/>
                  </a:lnTo>
                  <a:lnTo>
                    <a:pt x="8531" y="971"/>
                  </a:lnTo>
                  <a:lnTo>
                    <a:pt x="8127" y="1012"/>
                  </a:lnTo>
                  <a:lnTo>
                    <a:pt x="7763" y="971"/>
                  </a:lnTo>
                  <a:lnTo>
                    <a:pt x="7399" y="890"/>
                  </a:lnTo>
                  <a:lnTo>
                    <a:pt x="7035" y="729"/>
                  </a:lnTo>
                  <a:lnTo>
                    <a:pt x="6672" y="527"/>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7"/>
            <p:cNvSpPr/>
            <p:nvPr/>
          </p:nvSpPr>
          <p:spPr>
            <a:xfrm>
              <a:off x="3613900" y="3366875"/>
              <a:ext cx="407350" cy="35400"/>
            </a:xfrm>
            <a:custGeom>
              <a:rect b="b" l="l" r="r" t="t"/>
              <a:pathLst>
                <a:path extrusionOk="0" h="1416" w="16294">
                  <a:moveTo>
                    <a:pt x="4974" y="1"/>
                  </a:moveTo>
                  <a:lnTo>
                    <a:pt x="4529" y="41"/>
                  </a:lnTo>
                  <a:lnTo>
                    <a:pt x="4084" y="122"/>
                  </a:lnTo>
                  <a:lnTo>
                    <a:pt x="3680" y="284"/>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607"/>
                  </a:lnTo>
                  <a:lnTo>
                    <a:pt x="1" y="647"/>
                  </a:lnTo>
                  <a:lnTo>
                    <a:pt x="1" y="728"/>
                  </a:lnTo>
                  <a:lnTo>
                    <a:pt x="41" y="809"/>
                  </a:lnTo>
                  <a:lnTo>
                    <a:pt x="82" y="850"/>
                  </a:lnTo>
                  <a:lnTo>
                    <a:pt x="486" y="1092"/>
                  </a:lnTo>
                  <a:lnTo>
                    <a:pt x="931" y="1254"/>
                  </a:lnTo>
                  <a:lnTo>
                    <a:pt x="1335" y="1375"/>
                  </a:lnTo>
                  <a:lnTo>
                    <a:pt x="1780" y="1416"/>
                  </a:lnTo>
                  <a:lnTo>
                    <a:pt x="2224" y="1375"/>
                  </a:lnTo>
                  <a:lnTo>
                    <a:pt x="2629" y="1254"/>
                  </a:lnTo>
                  <a:lnTo>
                    <a:pt x="3073" y="1092"/>
                  </a:lnTo>
                  <a:lnTo>
                    <a:pt x="3478" y="850"/>
                  </a:lnTo>
                  <a:lnTo>
                    <a:pt x="3842" y="647"/>
                  </a:lnTo>
                  <a:lnTo>
                    <a:pt x="4205" y="486"/>
                  </a:lnTo>
                  <a:lnTo>
                    <a:pt x="4569" y="405"/>
                  </a:lnTo>
                  <a:lnTo>
                    <a:pt x="5337" y="405"/>
                  </a:lnTo>
                  <a:lnTo>
                    <a:pt x="5701" y="486"/>
                  </a:lnTo>
                  <a:lnTo>
                    <a:pt x="6106" y="647"/>
                  </a:lnTo>
                  <a:lnTo>
                    <a:pt x="6429" y="850"/>
                  </a:lnTo>
                  <a:lnTo>
                    <a:pt x="6874" y="1092"/>
                  </a:lnTo>
                  <a:lnTo>
                    <a:pt x="7278" y="1254"/>
                  </a:lnTo>
                  <a:lnTo>
                    <a:pt x="7723" y="1375"/>
                  </a:lnTo>
                  <a:lnTo>
                    <a:pt x="8127" y="1416"/>
                  </a:lnTo>
                  <a:lnTo>
                    <a:pt x="8572" y="1375"/>
                  </a:lnTo>
                  <a:lnTo>
                    <a:pt x="9016" y="1254"/>
                  </a:lnTo>
                  <a:lnTo>
                    <a:pt x="9421" y="1092"/>
                  </a:lnTo>
                  <a:lnTo>
                    <a:pt x="9825" y="850"/>
                  </a:lnTo>
                  <a:lnTo>
                    <a:pt x="10189" y="647"/>
                  </a:lnTo>
                  <a:lnTo>
                    <a:pt x="10553" y="486"/>
                  </a:lnTo>
                  <a:lnTo>
                    <a:pt x="10957" y="405"/>
                  </a:lnTo>
                  <a:lnTo>
                    <a:pt x="11685" y="405"/>
                  </a:lnTo>
                  <a:lnTo>
                    <a:pt x="12089" y="486"/>
                  </a:lnTo>
                  <a:lnTo>
                    <a:pt x="12453" y="647"/>
                  </a:lnTo>
                  <a:lnTo>
                    <a:pt x="12817" y="850"/>
                  </a:lnTo>
                  <a:lnTo>
                    <a:pt x="13221" y="1092"/>
                  </a:lnTo>
                  <a:lnTo>
                    <a:pt x="13625" y="1254"/>
                  </a:lnTo>
                  <a:lnTo>
                    <a:pt x="14070" y="1375"/>
                  </a:lnTo>
                  <a:lnTo>
                    <a:pt x="14515" y="1416"/>
                  </a:lnTo>
                  <a:lnTo>
                    <a:pt x="14919" y="1375"/>
                  </a:lnTo>
                  <a:lnTo>
                    <a:pt x="15364" y="1254"/>
                  </a:lnTo>
                  <a:lnTo>
                    <a:pt x="15808" y="1092"/>
                  </a:lnTo>
                  <a:lnTo>
                    <a:pt x="16213" y="850"/>
                  </a:lnTo>
                  <a:lnTo>
                    <a:pt x="16253" y="809"/>
                  </a:lnTo>
                  <a:lnTo>
                    <a:pt x="16294" y="728"/>
                  </a:lnTo>
                  <a:lnTo>
                    <a:pt x="16294" y="647"/>
                  </a:lnTo>
                  <a:lnTo>
                    <a:pt x="16253" y="607"/>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4"/>
                  </a:lnTo>
                  <a:lnTo>
                    <a:pt x="12170" y="122"/>
                  </a:lnTo>
                  <a:lnTo>
                    <a:pt x="11766" y="41"/>
                  </a:lnTo>
                  <a:lnTo>
                    <a:pt x="11321" y="1"/>
                  </a:lnTo>
                  <a:lnTo>
                    <a:pt x="10876" y="41"/>
                  </a:lnTo>
                  <a:lnTo>
                    <a:pt x="10472" y="122"/>
                  </a:lnTo>
                  <a:lnTo>
                    <a:pt x="10027" y="284"/>
                  </a:lnTo>
                  <a:lnTo>
                    <a:pt x="9623" y="526"/>
                  </a:lnTo>
                  <a:lnTo>
                    <a:pt x="9259" y="728"/>
                  </a:lnTo>
                  <a:lnTo>
                    <a:pt x="8895" y="890"/>
                  </a:lnTo>
                  <a:lnTo>
                    <a:pt x="8531" y="971"/>
                  </a:lnTo>
                  <a:lnTo>
                    <a:pt x="8127" y="1011"/>
                  </a:lnTo>
                  <a:lnTo>
                    <a:pt x="7763" y="971"/>
                  </a:lnTo>
                  <a:lnTo>
                    <a:pt x="7399" y="890"/>
                  </a:lnTo>
                  <a:lnTo>
                    <a:pt x="7035" y="728"/>
                  </a:lnTo>
                  <a:lnTo>
                    <a:pt x="6672" y="526"/>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7"/>
            <p:cNvSpPr/>
            <p:nvPr/>
          </p:nvSpPr>
          <p:spPr>
            <a:xfrm>
              <a:off x="3613900" y="3443700"/>
              <a:ext cx="407350" cy="35400"/>
            </a:xfrm>
            <a:custGeom>
              <a:rect b="b" l="l" r="r" t="t"/>
              <a:pathLst>
                <a:path extrusionOk="0" h="1416" w="16294">
                  <a:moveTo>
                    <a:pt x="4974" y="0"/>
                  </a:moveTo>
                  <a:lnTo>
                    <a:pt x="4529" y="41"/>
                  </a:lnTo>
                  <a:lnTo>
                    <a:pt x="4084" y="121"/>
                  </a:lnTo>
                  <a:lnTo>
                    <a:pt x="3680" y="324"/>
                  </a:lnTo>
                  <a:lnTo>
                    <a:pt x="3276" y="526"/>
                  </a:lnTo>
                  <a:lnTo>
                    <a:pt x="2912" y="728"/>
                  </a:lnTo>
                  <a:lnTo>
                    <a:pt x="2548" y="890"/>
                  </a:lnTo>
                  <a:lnTo>
                    <a:pt x="2144" y="970"/>
                  </a:lnTo>
                  <a:lnTo>
                    <a:pt x="1780" y="1011"/>
                  </a:lnTo>
                  <a:lnTo>
                    <a:pt x="1416" y="970"/>
                  </a:lnTo>
                  <a:lnTo>
                    <a:pt x="1012" y="890"/>
                  </a:lnTo>
                  <a:lnTo>
                    <a:pt x="648" y="728"/>
                  </a:lnTo>
                  <a:lnTo>
                    <a:pt x="284" y="526"/>
                  </a:lnTo>
                  <a:lnTo>
                    <a:pt x="82" y="526"/>
                  </a:lnTo>
                  <a:lnTo>
                    <a:pt x="41" y="607"/>
                  </a:lnTo>
                  <a:lnTo>
                    <a:pt x="1" y="647"/>
                  </a:lnTo>
                  <a:lnTo>
                    <a:pt x="1" y="728"/>
                  </a:lnTo>
                  <a:lnTo>
                    <a:pt x="41" y="809"/>
                  </a:lnTo>
                  <a:lnTo>
                    <a:pt x="82" y="849"/>
                  </a:lnTo>
                  <a:lnTo>
                    <a:pt x="486" y="1092"/>
                  </a:lnTo>
                  <a:lnTo>
                    <a:pt x="931" y="1253"/>
                  </a:lnTo>
                  <a:lnTo>
                    <a:pt x="1335" y="1375"/>
                  </a:lnTo>
                  <a:lnTo>
                    <a:pt x="1780" y="1415"/>
                  </a:lnTo>
                  <a:lnTo>
                    <a:pt x="2224" y="1375"/>
                  </a:lnTo>
                  <a:lnTo>
                    <a:pt x="2629" y="1253"/>
                  </a:lnTo>
                  <a:lnTo>
                    <a:pt x="3073" y="1092"/>
                  </a:lnTo>
                  <a:lnTo>
                    <a:pt x="3478" y="849"/>
                  </a:lnTo>
                  <a:lnTo>
                    <a:pt x="3842" y="647"/>
                  </a:lnTo>
                  <a:lnTo>
                    <a:pt x="4205" y="526"/>
                  </a:lnTo>
                  <a:lnTo>
                    <a:pt x="4569" y="404"/>
                  </a:lnTo>
                  <a:lnTo>
                    <a:pt x="5337" y="404"/>
                  </a:lnTo>
                  <a:lnTo>
                    <a:pt x="5701" y="526"/>
                  </a:lnTo>
                  <a:lnTo>
                    <a:pt x="6106" y="647"/>
                  </a:lnTo>
                  <a:lnTo>
                    <a:pt x="6429" y="849"/>
                  </a:lnTo>
                  <a:lnTo>
                    <a:pt x="6874" y="1092"/>
                  </a:lnTo>
                  <a:lnTo>
                    <a:pt x="7278" y="1253"/>
                  </a:lnTo>
                  <a:lnTo>
                    <a:pt x="7723" y="1375"/>
                  </a:lnTo>
                  <a:lnTo>
                    <a:pt x="8127" y="1415"/>
                  </a:lnTo>
                  <a:lnTo>
                    <a:pt x="8572" y="1375"/>
                  </a:lnTo>
                  <a:lnTo>
                    <a:pt x="9016" y="1253"/>
                  </a:lnTo>
                  <a:lnTo>
                    <a:pt x="9421" y="1092"/>
                  </a:lnTo>
                  <a:lnTo>
                    <a:pt x="9825" y="849"/>
                  </a:lnTo>
                  <a:lnTo>
                    <a:pt x="10189" y="647"/>
                  </a:lnTo>
                  <a:lnTo>
                    <a:pt x="10553" y="526"/>
                  </a:lnTo>
                  <a:lnTo>
                    <a:pt x="10957" y="404"/>
                  </a:lnTo>
                  <a:lnTo>
                    <a:pt x="11685" y="404"/>
                  </a:lnTo>
                  <a:lnTo>
                    <a:pt x="12089" y="526"/>
                  </a:lnTo>
                  <a:lnTo>
                    <a:pt x="12453" y="647"/>
                  </a:lnTo>
                  <a:lnTo>
                    <a:pt x="12817" y="849"/>
                  </a:lnTo>
                  <a:lnTo>
                    <a:pt x="13221" y="1092"/>
                  </a:lnTo>
                  <a:lnTo>
                    <a:pt x="13625" y="1253"/>
                  </a:lnTo>
                  <a:lnTo>
                    <a:pt x="14070" y="1375"/>
                  </a:lnTo>
                  <a:lnTo>
                    <a:pt x="14515" y="1415"/>
                  </a:lnTo>
                  <a:lnTo>
                    <a:pt x="14919" y="1375"/>
                  </a:lnTo>
                  <a:lnTo>
                    <a:pt x="15364" y="1253"/>
                  </a:lnTo>
                  <a:lnTo>
                    <a:pt x="15808" y="1092"/>
                  </a:lnTo>
                  <a:lnTo>
                    <a:pt x="16213" y="849"/>
                  </a:lnTo>
                  <a:lnTo>
                    <a:pt x="16253" y="809"/>
                  </a:lnTo>
                  <a:lnTo>
                    <a:pt x="16294" y="728"/>
                  </a:lnTo>
                  <a:lnTo>
                    <a:pt x="16294" y="647"/>
                  </a:lnTo>
                  <a:lnTo>
                    <a:pt x="16253" y="607"/>
                  </a:lnTo>
                  <a:lnTo>
                    <a:pt x="16213" y="526"/>
                  </a:lnTo>
                  <a:lnTo>
                    <a:pt x="15970" y="526"/>
                  </a:lnTo>
                  <a:lnTo>
                    <a:pt x="15647" y="728"/>
                  </a:lnTo>
                  <a:lnTo>
                    <a:pt x="15242" y="890"/>
                  </a:lnTo>
                  <a:lnTo>
                    <a:pt x="14879" y="970"/>
                  </a:lnTo>
                  <a:lnTo>
                    <a:pt x="14515" y="1011"/>
                  </a:lnTo>
                  <a:lnTo>
                    <a:pt x="14110" y="970"/>
                  </a:lnTo>
                  <a:lnTo>
                    <a:pt x="13747" y="890"/>
                  </a:lnTo>
                  <a:lnTo>
                    <a:pt x="13383" y="728"/>
                  </a:lnTo>
                  <a:lnTo>
                    <a:pt x="13019" y="526"/>
                  </a:lnTo>
                  <a:lnTo>
                    <a:pt x="12615" y="324"/>
                  </a:lnTo>
                  <a:lnTo>
                    <a:pt x="12170" y="121"/>
                  </a:lnTo>
                  <a:lnTo>
                    <a:pt x="11766" y="41"/>
                  </a:lnTo>
                  <a:lnTo>
                    <a:pt x="11321" y="0"/>
                  </a:lnTo>
                  <a:lnTo>
                    <a:pt x="10876" y="41"/>
                  </a:lnTo>
                  <a:lnTo>
                    <a:pt x="10472" y="121"/>
                  </a:lnTo>
                  <a:lnTo>
                    <a:pt x="10027" y="324"/>
                  </a:lnTo>
                  <a:lnTo>
                    <a:pt x="9623" y="526"/>
                  </a:lnTo>
                  <a:lnTo>
                    <a:pt x="9259" y="728"/>
                  </a:lnTo>
                  <a:lnTo>
                    <a:pt x="8895" y="890"/>
                  </a:lnTo>
                  <a:lnTo>
                    <a:pt x="8531" y="970"/>
                  </a:lnTo>
                  <a:lnTo>
                    <a:pt x="8127" y="1011"/>
                  </a:lnTo>
                  <a:lnTo>
                    <a:pt x="7763" y="970"/>
                  </a:lnTo>
                  <a:lnTo>
                    <a:pt x="7399" y="890"/>
                  </a:lnTo>
                  <a:lnTo>
                    <a:pt x="7035" y="728"/>
                  </a:lnTo>
                  <a:lnTo>
                    <a:pt x="6672" y="526"/>
                  </a:lnTo>
                  <a:lnTo>
                    <a:pt x="6267" y="324"/>
                  </a:lnTo>
                  <a:lnTo>
                    <a:pt x="5823" y="121"/>
                  </a:lnTo>
                  <a:lnTo>
                    <a:pt x="5418" y="41"/>
                  </a:lnTo>
                  <a:lnTo>
                    <a:pt x="497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827" name="Shape 827"/>
        <p:cNvGrpSpPr/>
        <p:nvPr/>
      </p:nvGrpSpPr>
      <p:grpSpPr>
        <a:xfrm>
          <a:off x="0" y="0"/>
          <a:ext cx="0" cy="0"/>
          <a:chOff x="0" y="0"/>
          <a:chExt cx="0" cy="0"/>
        </a:xfrm>
      </p:grpSpPr>
      <p:sp>
        <p:nvSpPr>
          <p:cNvPr id="828" name="Google Shape;828;p8"/>
          <p:cNvSpPr txBox="1"/>
          <p:nvPr>
            <p:ph type="title"/>
          </p:nvPr>
        </p:nvSpPr>
        <p:spPr>
          <a:xfrm>
            <a:off x="1388100" y="1411350"/>
            <a:ext cx="6367800" cy="2217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4800"/>
              <a:buNone/>
              <a:defRPr sz="6400">
                <a:solidFill>
                  <a:schemeClr val="dk1"/>
                </a:solidFill>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grpSp>
        <p:nvGrpSpPr>
          <p:cNvPr id="829" name="Google Shape;829;p8"/>
          <p:cNvGrpSpPr/>
          <p:nvPr/>
        </p:nvGrpSpPr>
        <p:grpSpPr>
          <a:xfrm>
            <a:off x="6987073" y="3367325"/>
            <a:ext cx="3398914" cy="1239107"/>
            <a:chOff x="1783500" y="1511200"/>
            <a:chExt cx="1317000" cy="480125"/>
          </a:xfrm>
        </p:grpSpPr>
        <p:sp>
          <p:nvSpPr>
            <p:cNvPr id="830" name="Google Shape;830;p8"/>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8"/>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8"/>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8"/>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8"/>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8"/>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8"/>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8"/>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8"/>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8"/>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8"/>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8"/>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8"/>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8"/>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8"/>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8"/>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8"/>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8"/>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8"/>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8"/>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8"/>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8"/>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8"/>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8"/>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8"/>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8"/>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8"/>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8"/>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8"/>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8"/>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8"/>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8"/>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8"/>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8"/>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8"/>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8"/>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8"/>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8"/>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8"/>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8"/>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8"/>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8"/>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8"/>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8"/>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8"/>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8"/>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8"/>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8"/>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8"/>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8"/>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8"/>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8"/>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8"/>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8"/>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8"/>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8"/>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8"/>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8"/>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8"/>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8"/>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8"/>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8"/>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8"/>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8"/>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8"/>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8"/>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8"/>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8"/>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8"/>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8"/>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8"/>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8"/>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8"/>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8"/>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8"/>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8"/>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8"/>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8"/>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8" name="Google Shape;908;p8"/>
          <p:cNvSpPr/>
          <p:nvPr/>
        </p:nvSpPr>
        <p:spPr>
          <a:xfrm>
            <a:off x="0" y="3728525"/>
            <a:ext cx="898500" cy="141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9" name="Google Shape;909;p8"/>
          <p:cNvGrpSpPr/>
          <p:nvPr/>
        </p:nvGrpSpPr>
        <p:grpSpPr>
          <a:xfrm rot="5400000">
            <a:off x="3761435" y="4496027"/>
            <a:ext cx="1621131" cy="1058083"/>
            <a:chOff x="3613900" y="3213250"/>
            <a:chExt cx="407350" cy="265850"/>
          </a:xfrm>
        </p:grpSpPr>
        <p:sp>
          <p:nvSpPr>
            <p:cNvPr id="910" name="Google Shape;910;p8"/>
            <p:cNvSpPr/>
            <p:nvPr/>
          </p:nvSpPr>
          <p:spPr>
            <a:xfrm>
              <a:off x="3613900" y="3213250"/>
              <a:ext cx="407350" cy="34375"/>
            </a:xfrm>
            <a:custGeom>
              <a:rect b="b" l="l" r="r" t="t"/>
              <a:pathLst>
                <a:path extrusionOk="0" h="1375" w="16294">
                  <a:moveTo>
                    <a:pt x="4529" y="0"/>
                  </a:moveTo>
                  <a:lnTo>
                    <a:pt x="4084" y="122"/>
                  </a:lnTo>
                  <a:lnTo>
                    <a:pt x="3680" y="283"/>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566"/>
                  </a:lnTo>
                  <a:lnTo>
                    <a:pt x="1" y="647"/>
                  </a:lnTo>
                  <a:lnTo>
                    <a:pt x="1" y="728"/>
                  </a:lnTo>
                  <a:lnTo>
                    <a:pt x="41" y="809"/>
                  </a:lnTo>
                  <a:lnTo>
                    <a:pt x="82" y="849"/>
                  </a:lnTo>
                  <a:lnTo>
                    <a:pt x="486" y="1092"/>
                  </a:lnTo>
                  <a:lnTo>
                    <a:pt x="931" y="1254"/>
                  </a:lnTo>
                  <a:lnTo>
                    <a:pt x="1335" y="1335"/>
                  </a:lnTo>
                  <a:lnTo>
                    <a:pt x="1780" y="1375"/>
                  </a:lnTo>
                  <a:lnTo>
                    <a:pt x="2224" y="1335"/>
                  </a:lnTo>
                  <a:lnTo>
                    <a:pt x="2629" y="1254"/>
                  </a:lnTo>
                  <a:lnTo>
                    <a:pt x="3073" y="1092"/>
                  </a:lnTo>
                  <a:lnTo>
                    <a:pt x="3478" y="849"/>
                  </a:lnTo>
                  <a:lnTo>
                    <a:pt x="3842" y="647"/>
                  </a:lnTo>
                  <a:lnTo>
                    <a:pt x="4205" y="486"/>
                  </a:lnTo>
                  <a:lnTo>
                    <a:pt x="4569" y="405"/>
                  </a:lnTo>
                  <a:lnTo>
                    <a:pt x="4974" y="364"/>
                  </a:lnTo>
                  <a:lnTo>
                    <a:pt x="5337" y="405"/>
                  </a:lnTo>
                  <a:lnTo>
                    <a:pt x="5701" y="486"/>
                  </a:lnTo>
                  <a:lnTo>
                    <a:pt x="6106" y="647"/>
                  </a:lnTo>
                  <a:lnTo>
                    <a:pt x="6429" y="849"/>
                  </a:lnTo>
                  <a:lnTo>
                    <a:pt x="6874" y="1092"/>
                  </a:lnTo>
                  <a:lnTo>
                    <a:pt x="7278" y="1254"/>
                  </a:lnTo>
                  <a:lnTo>
                    <a:pt x="7723" y="1335"/>
                  </a:lnTo>
                  <a:lnTo>
                    <a:pt x="8127" y="1375"/>
                  </a:lnTo>
                  <a:lnTo>
                    <a:pt x="8572" y="1335"/>
                  </a:lnTo>
                  <a:lnTo>
                    <a:pt x="9016" y="1254"/>
                  </a:lnTo>
                  <a:lnTo>
                    <a:pt x="9421" y="1092"/>
                  </a:lnTo>
                  <a:lnTo>
                    <a:pt x="9825" y="849"/>
                  </a:lnTo>
                  <a:lnTo>
                    <a:pt x="10189" y="647"/>
                  </a:lnTo>
                  <a:lnTo>
                    <a:pt x="10553" y="486"/>
                  </a:lnTo>
                  <a:lnTo>
                    <a:pt x="10957" y="405"/>
                  </a:lnTo>
                  <a:lnTo>
                    <a:pt x="11321" y="364"/>
                  </a:lnTo>
                  <a:lnTo>
                    <a:pt x="11685" y="405"/>
                  </a:lnTo>
                  <a:lnTo>
                    <a:pt x="12089" y="486"/>
                  </a:lnTo>
                  <a:lnTo>
                    <a:pt x="12453" y="647"/>
                  </a:lnTo>
                  <a:lnTo>
                    <a:pt x="12817" y="849"/>
                  </a:lnTo>
                  <a:lnTo>
                    <a:pt x="13221" y="1092"/>
                  </a:lnTo>
                  <a:lnTo>
                    <a:pt x="13625" y="1254"/>
                  </a:lnTo>
                  <a:lnTo>
                    <a:pt x="14070" y="1335"/>
                  </a:lnTo>
                  <a:lnTo>
                    <a:pt x="14515" y="1375"/>
                  </a:lnTo>
                  <a:lnTo>
                    <a:pt x="14919" y="1335"/>
                  </a:lnTo>
                  <a:lnTo>
                    <a:pt x="15364" y="1254"/>
                  </a:lnTo>
                  <a:lnTo>
                    <a:pt x="15808" y="1092"/>
                  </a:lnTo>
                  <a:lnTo>
                    <a:pt x="16213" y="849"/>
                  </a:lnTo>
                  <a:lnTo>
                    <a:pt x="16253" y="809"/>
                  </a:lnTo>
                  <a:lnTo>
                    <a:pt x="16294" y="728"/>
                  </a:lnTo>
                  <a:lnTo>
                    <a:pt x="16294" y="647"/>
                  </a:lnTo>
                  <a:lnTo>
                    <a:pt x="16253" y="566"/>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3"/>
                  </a:lnTo>
                  <a:lnTo>
                    <a:pt x="12170" y="122"/>
                  </a:lnTo>
                  <a:lnTo>
                    <a:pt x="11766" y="0"/>
                  </a:lnTo>
                  <a:lnTo>
                    <a:pt x="10876" y="0"/>
                  </a:lnTo>
                  <a:lnTo>
                    <a:pt x="10472" y="122"/>
                  </a:lnTo>
                  <a:lnTo>
                    <a:pt x="10027" y="283"/>
                  </a:lnTo>
                  <a:lnTo>
                    <a:pt x="9623" y="526"/>
                  </a:lnTo>
                  <a:lnTo>
                    <a:pt x="9259" y="728"/>
                  </a:lnTo>
                  <a:lnTo>
                    <a:pt x="8895" y="890"/>
                  </a:lnTo>
                  <a:lnTo>
                    <a:pt x="8531" y="971"/>
                  </a:lnTo>
                  <a:lnTo>
                    <a:pt x="8127" y="1011"/>
                  </a:lnTo>
                  <a:lnTo>
                    <a:pt x="7763" y="971"/>
                  </a:lnTo>
                  <a:lnTo>
                    <a:pt x="7399" y="890"/>
                  </a:lnTo>
                  <a:lnTo>
                    <a:pt x="7035" y="728"/>
                  </a:lnTo>
                  <a:lnTo>
                    <a:pt x="6672" y="526"/>
                  </a:lnTo>
                  <a:lnTo>
                    <a:pt x="6267" y="283"/>
                  </a:lnTo>
                  <a:lnTo>
                    <a:pt x="5823" y="122"/>
                  </a:lnTo>
                  <a:lnTo>
                    <a:pt x="541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8"/>
            <p:cNvSpPr/>
            <p:nvPr/>
          </p:nvSpPr>
          <p:spPr>
            <a:xfrm>
              <a:off x="3613900" y="3290050"/>
              <a:ext cx="407350" cy="34400"/>
            </a:xfrm>
            <a:custGeom>
              <a:rect b="b" l="l" r="r" t="t"/>
              <a:pathLst>
                <a:path extrusionOk="0" h="1376" w="16294">
                  <a:moveTo>
                    <a:pt x="4974" y="1"/>
                  </a:moveTo>
                  <a:lnTo>
                    <a:pt x="4529" y="41"/>
                  </a:lnTo>
                  <a:lnTo>
                    <a:pt x="4084" y="122"/>
                  </a:lnTo>
                  <a:lnTo>
                    <a:pt x="3680" y="284"/>
                  </a:lnTo>
                  <a:lnTo>
                    <a:pt x="3276" y="527"/>
                  </a:lnTo>
                  <a:lnTo>
                    <a:pt x="2912" y="729"/>
                  </a:lnTo>
                  <a:lnTo>
                    <a:pt x="2548" y="890"/>
                  </a:lnTo>
                  <a:lnTo>
                    <a:pt x="2144" y="971"/>
                  </a:lnTo>
                  <a:lnTo>
                    <a:pt x="1780" y="1012"/>
                  </a:lnTo>
                  <a:lnTo>
                    <a:pt x="1416" y="971"/>
                  </a:lnTo>
                  <a:lnTo>
                    <a:pt x="1012" y="890"/>
                  </a:lnTo>
                  <a:lnTo>
                    <a:pt x="648" y="729"/>
                  </a:lnTo>
                  <a:lnTo>
                    <a:pt x="284" y="527"/>
                  </a:lnTo>
                  <a:lnTo>
                    <a:pt x="243" y="486"/>
                  </a:lnTo>
                  <a:lnTo>
                    <a:pt x="163" y="486"/>
                  </a:lnTo>
                  <a:lnTo>
                    <a:pt x="82" y="527"/>
                  </a:lnTo>
                  <a:lnTo>
                    <a:pt x="41" y="567"/>
                  </a:lnTo>
                  <a:lnTo>
                    <a:pt x="1" y="648"/>
                  </a:lnTo>
                  <a:lnTo>
                    <a:pt x="1" y="729"/>
                  </a:lnTo>
                  <a:lnTo>
                    <a:pt x="41" y="810"/>
                  </a:lnTo>
                  <a:lnTo>
                    <a:pt x="82" y="850"/>
                  </a:lnTo>
                  <a:lnTo>
                    <a:pt x="486" y="1093"/>
                  </a:lnTo>
                  <a:lnTo>
                    <a:pt x="931" y="1254"/>
                  </a:lnTo>
                  <a:lnTo>
                    <a:pt x="1335" y="1376"/>
                  </a:lnTo>
                  <a:lnTo>
                    <a:pt x="2224" y="1376"/>
                  </a:lnTo>
                  <a:lnTo>
                    <a:pt x="2629" y="1254"/>
                  </a:lnTo>
                  <a:lnTo>
                    <a:pt x="3073" y="1093"/>
                  </a:lnTo>
                  <a:lnTo>
                    <a:pt x="3478" y="850"/>
                  </a:lnTo>
                  <a:lnTo>
                    <a:pt x="3842" y="648"/>
                  </a:lnTo>
                  <a:lnTo>
                    <a:pt x="4205" y="486"/>
                  </a:lnTo>
                  <a:lnTo>
                    <a:pt x="4569" y="405"/>
                  </a:lnTo>
                  <a:lnTo>
                    <a:pt x="4974" y="365"/>
                  </a:lnTo>
                  <a:lnTo>
                    <a:pt x="5337" y="405"/>
                  </a:lnTo>
                  <a:lnTo>
                    <a:pt x="5701" y="486"/>
                  </a:lnTo>
                  <a:lnTo>
                    <a:pt x="6106" y="648"/>
                  </a:lnTo>
                  <a:lnTo>
                    <a:pt x="6429" y="850"/>
                  </a:lnTo>
                  <a:lnTo>
                    <a:pt x="6874" y="1093"/>
                  </a:lnTo>
                  <a:lnTo>
                    <a:pt x="7278" y="1254"/>
                  </a:lnTo>
                  <a:lnTo>
                    <a:pt x="7723" y="1376"/>
                  </a:lnTo>
                  <a:lnTo>
                    <a:pt x="8572" y="1376"/>
                  </a:lnTo>
                  <a:lnTo>
                    <a:pt x="9016" y="1254"/>
                  </a:lnTo>
                  <a:lnTo>
                    <a:pt x="9421" y="1093"/>
                  </a:lnTo>
                  <a:lnTo>
                    <a:pt x="9825" y="850"/>
                  </a:lnTo>
                  <a:lnTo>
                    <a:pt x="10189" y="648"/>
                  </a:lnTo>
                  <a:lnTo>
                    <a:pt x="10553" y="486"/>
                  </a:lnTo>
                  <a:lnTo>
                    <a:pt x="10957" y="405"/>
                  </a:lnTo>
                  <a:lnTo>
                    <a:pt x="11321" y="365"/>
                  </a:lnTo>
                  <a:lnTo>
                    <a:pt x="11685" y="405"/>
                  </a:lnTo>
                  <a:lnTo>
                    <a:pt x="12089" y="486"/>
                  </a:lnTo>
                  <a:lnTo>
                    <a:pt x="12453" y="648"/>
                  </a:lnTo>
                  <a:lnTo>
                    <a:pt x="12817" y="850"/>
                  </a:lnTo>
                  <a:lnTo>
                    <a:pt x="13221" y="1093"/>
                  </a:lnTo>
                  <a:lnTo>
                    <a:pt x="13625" y="1254"/>
                  </a:lnTo>
                  <a:lnTo>
                    <a:pt x="14070" y="1376"/>
                  </a:lnTo>
                  <a:lnTo>
                    <a:pt x="14919" y="1376"/>
                  </a:lnTo>
                  <a:lnTo>
                    <a:pt x="15364" y="1254"/>
                  </a:lnTo>
                  <a:lnTo>
                    <a:pt x="15808" y="1093"/>
                  </a:lnTo>
                  <a:lnTo>
                    <a:pt x="16213" y="850"/>
                  </a:lnTo>
                  <a:lnTo>
                    <a:pt x="16253" y="810"/>
                  </a:lnTo>
                  <a:lnTo>
                    <a:pt x="16294" y="729"/>
                  </a:lnTo>
                  <a:lnTo>
                    <a:pt x="16294" y="648"/>
                  </a:lnTo>
                  <a:lnTo>
                    <a:pt x="16253" y="567"/>
                  </a:lnTo>
                  <a:lnTo>
                    <a:pt x="16213" y="527"/>
                  </a:lnTo>
                  <a:lnTo>
                    <a:pt x="16132" y="486"/>
                  </a:lnTo>
                  <a:lnTo>
                    <a:pt x="16051" y="486"/>
                  </a:lnTo>
                  <a:lnTo>
                    <a:pt x="15970" y="527"/>
                  </a:lnTo>
                  <a:lnTo>
                    <a:pt x="15647" y="729"/>
                  </a:lnTo>
                  <a:lnTo>
                    <a:pt x="15242" y="890"/>
                  </a:lnTo>
                  <a:lnTo>
                    <a:pt x="14879" y="971"/>
                  </a:lnTo>
                  <a:lnTo>
                    <a:pt x="14515" y="1012"/>
                  </a:lnTo>
                  <a:lnTo>
                    <a:pt x="14110" y="971"/>
                  </a:lnTo>
                  <a:lnTo>
                    <a:pt x="13747" y="890"/>
                  </a:lnTo>
                  <a:lnTo>
                    <a:pt x="13383" y="729"/>
                  </a:lnTo>
                  <a:lnTo>
                    <a:pt x="13019" y="527"/>
                  </a:lnTo>
                  <a:lnTo>
                    <a:pt x="12615" y="284"/>
                  </a:lnTo>
                  <a:lnTo>
                    <a:pt x="12170" y="122"/>
                  </a:lnTo>
                  <a:lnTo>
                    <a:pt x="11766" y="41"/>
                  </a:lnTo>
                  <a:lnTo>
                    <a:pt x="11321" y="1"/>
                  </a:lnTo>
                  <a:lnTo>
                    <a:pt x="10876" y="41"/>
                  </a:lnTo>
                  <a:lnTo>
                    <a:pt x="10472" y="122"/>
                  </a:lnTo>
                  <a:lnTo>
                    <a:pt x="10027" y="284"/>
                  </a:lnTo>
                  <a:lnTo>
                    <a:pt x="9623" y="527"/>
                  </a:lnTo>
                  <a:lnTo>
                    <a:pt x="9259" y="729"/>
                  </a:lnTo>
                  <a:lnTo>
                    <a:pt x="8895" y="890"/>
                  </a:lnTo>
                  <a:lnTo>
                    <a:pt x="8531" y="971"/>
                  </a:lnTo>
                  <a:lnTo>
                    <a:pt x="8127" y="1012"/>
                  </a:lnTo>
                  <a:lnTo>
                    <a:pt x="7763" y="971"/>
                  </a:lnTo>
                  <a:lnTo>
                    <a:pt x="7399" y="890"/>
                  </a:lnTo>
                  <a:lnTo>
                    <a:pt x="7035" y="729"/>
                  </a:lnTo>
                  <a:lnTo>
                    <a:pt x="6672" y="527"/>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8"/>
            <p:cNvSpPr/>
            <p:nvPr/>
          </p:nvSpPr>
          <p:spPr>
            <a:xfrm>
              <a:off x="3613900" y="3366875"/>
              <a:ext cx="407350" cy="35400"/>
            </a:xfrm>
            <a:custGeom>
              <a:rect b="b" l="l" r="r" t="t"/>
              <a:pathLst>
                <a:path extrusionOk="0" h="1416" w="16294">
                  <a:moveTo>
                    <a:pt x="4974" y="1"/>
                  </a:moveTo>
                  <a:lnTo>
                    <a:pt x="4529" y="41"/>
                  </a:lnTo>
                  <a:lnTo>
                    <a:pt x="4084" y="122"/>
                  </a:lnTo>
                  <a:lnTo>
                    <a:pt x="3680" y="284"/>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607"/>
                  </a:lnTo>
                  <a:lnTo>
                    <a:pt x="1" y="647"/>
                  </a:lnTo>
                  <a:lnTo>
                    <a:pt x="1" y="728"/>
                  </a:lnTo>
                  <a:lnTo>
                    <a:pt x="41" y="809"/>
                  </a:lnTo>
                  <a:lnTo>
                    <a:pt x="82" y="850"/>
                  </a:lnTo>
                  <a:lnTo>
                    <a:pt x="486" y="1092"/>
                  </a:lnTo>
                  <a:lnTo>
                    <a:pt x="931" y="1254"/>
                  </a:lnTo>
                  <a:lnTo>
                    <a:pt x="1335" y="1375"/>
                  </a:lnTo>
                  <a:lnTo>
                    <a:pt x="1780" y="1416"/>
                  </a:lnTo>
                  <a:lnTo>
                    <a:pt x="2224" y="1375"/>
                  </a:lnTo>
                  <a:lnTo>
                    <a:pt x="2629" y="1254"/>
                  </a:lnTo>
                  <a:lnTo>
                    <a:pt x="3073" y="1092"/>
                  </a:lnTo>
                  <a:lnTo>
                    <a:pt x="3478" y="850"/>
                  </a:lnTo>
                  <a:lnTo>
                    <a:pt x="3842" y="647"/>
                  </a:lnTo>
                  <a:lnTo>
                    <a:pt x="4205" y="486"/>
                  </a:lnTo>
                  <a:lnTo>
                    <a:pt x="4569" y="405"/>
                  </a:lnTo>
                  <a:lnTo>
                    <a:pt x="5337" y="405"/>
                  </a:lnTo>
                  <a:lnTo>
                    <a:pt x="5701" y="486"/>
                  </a:lnTo>
                  <a:lnTo>
                    <a:pt x="6106" y="647"/>
                  </a:lnTo>
                  <a:lnTo>
                    <a:pt x="6429" y="850"/>
                  </a:lnTo>
                  <a:lnTo>
                    <a:pt x="6874" y="1092"/>
                  </a:lnTo>
                  <a:lnTo>
                    <a:pt x="7278" y="1254"/>
                  </a:lnTo>
                  <a:lnTo>
                    <a:pt x="7723" y="1375"/>
                  </a:lnTo>
                  <a:lnTo>
                    <a:pt x="8127" y="1416"/>
                  </a:lnTo>
                  <a:lnTo>
                    <a:pt x="8572" y="1375"/>
                  </a:lnTo>
                  <a:lnTo>
                    <a:pt x="9016" y="1254"/>
                  </a:lnTo>
                  <a:lnTo>
                    <a:pt x="9421" y="1092"/>
                  </a:lnTo>
                  <a:lnTo>
                    <a:pt x="9825" y="850"/>
                  </a:lnTo>
                  <a:lnTo>
                    <a:pt x="10189" y="647"/>
                  </a:lnTo>
                  <a:lnTo>
                    <a:pt x="10553" y="486"/>
                  </a:lnTo>
                  <a:lnTo>
                    <a:pt x="10957" y="405"/>
                  </a:lnTo>
                  <a:lnTo>
                    <a:pt x="11685" y="405"/>
                  </a:lnTo>
                  <a:lnTo>
                    <a:pt x="12089" y="486"/>
                  </a:lnTo>
                  <a:lnTo>
                    <a:pt x="12453" y="647"/>
                  </a:lnTo>
                  <a:lnTo>
                    <a:pt x="12817" y="850"/>
                  </a:lnTo>
                  <a:lnTo>
                    <a:pt x="13221" y="1092"/>
                  </a:lnTo>
                  <a:lnTo>
                    <a:pt x="13625" y="1254"/>
                  </a:lnTo>
                  <a:lnTo>
                    <a:pt x="14070" y="1375"/>
                  </a:lnTo>
                  <a:lnTo>
                    <a:pt x="14515" y="1416"/>
                  </a:lnTo>
                  <a:lnTo>
                    <a:pt x="14919" y="1375"/>
                  </a:lnTo>
                  <a:lnTo>
                    <a:pt x="15364" y="1254"/>
                  </a:lnTo>
                  <a:lnTo>
                    <a:pt x="15808" y="1092"/>
                  </a:lnTo>
                  <a:lnTo>
                    <a:pt x="16213" y="850"/>
                  </a:lnTo>
                  <a:lnTo>
                    <a:pt x="16253" y="809"/>
                  </a:lnTo>
                  <a:lnTo>
                    <a:pt x="16294" y="728"/>
                  </a:lnTo>
                  <a:lnTo>
                    <a:pt x="16294" y="647"/>
                  </a:lnTo>
                  <a:lnTo>
                    <a:pt x="16253" y="607"/>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4"/>
                  </a:lnTo>
                  <a:lnTo>
                    <a:pt x="12170" y="122"/>
                  </a:lnTo>
                  <a:lnTo>
                    <a:pt x="11766" y="41"/>
                  </a:lnTo>
                  <a:lnTo>
                    <a:pt x="11321" y="1"/>
                  </a:lnTo>
                  <a:lnTo>
                    <a:pt x="10876" y="41"/>
                  </a:lnTo>
                  <a:lnTo>
                    <a:pt x="10472" y="122"/>
                  </a:lnTo>
                  <a:lnTo>
                    <a:pt x="10027" y="284"/>
                  </a:lnTo>
                  <a:lnTo>
                    <a:pt x="9623" y="526"/>
                  </a:lnTo>
                  <a:lnTo>
                    <a:pt x="9259" y="728"/>
                  </a:lnTo>
                  <a:lnTo>
                    <a:pt x="8895" y="890"/>
                  </a:lnTo>
                  <a:lnTo>
                    <a:pt x="8531" y="971"/>
                  </a:lnTo>
                  <a:lnTo>
                    <a:pt x="8127" y="1011"/>
                  </a:lnTo>
                  <a:lnTo>
                    <a:pt x="7763" y="971"/>
                  </a:lnTo>
                  <a:lnTo>
                    <a:pt x="7399" y="890"/>
                  </a:lnTo>
                  <a:lnTo>
                    <a:pt x="7035" y="728"/>
                  </a:lnTo>
                  <a:lnTo>
                    <a:pt x="6672" y="526"/>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8"/>
            <p:cNvSpPr/>
            <p:nvPr/>
          </p:nvSpPr>
          <p:spPr>
            <a:xfrm>
              <a:off x="3613900" y="3443700"/>
              <a:ext cx="407350" cy="35400"/>
            </a:xfrm>
            <a:custGeom>
              <a:rect b="b" l="l" r="r" t="t"/>
              <a:pathLst>
                <a:path extrusionOk="0" h="1416" w="16294">
                  <a:moveTo>
                    <a:pt x="4974" y="0"/>
                  </a:moveTo>
                  <a:lnTo>
                    <a:pt x="4529" y="41"/>
                  </a:lnTo>
                  <a:lnTo>
                    <a:pt x="4084" y="121"/>
                  </a:lnTo>
                  <a:lnTo>
                    <a:pt x="3680" y="324"/>
                  </a:lnTo>
                  <a:lnTo>
                    <a:pt x="3276" y="526"/>
                  </a:lnTo>
                  <a:lnTo>
                    <a:pt x="2912" y="728"/>
                  </a:lnTo>
                  <a:lnTo>
                    <a:pt x="2548" y="890"/>
                  </a:lnTo>
                  <a:lnTo>
                    <a:pt x="2144" y="970"/>
                  </a:lnTo>
                  <a:lnTo>
                    <a:pt x="1780" y="1011"/>
                  </a:lnTo>
                  <a:lnTo>
                    <a:pt x="1416" y="970"/>
                  </a:lnTo>
                  <a:lnTo>
                    <a:pt x="1012" y="890"/>
                  </a:lnTo>
                  <a:lnTo>
                    <a:pt x="648" y="728"/>
                  </a:lnTo>
                  <a:lnTo>
                    <a:pt x="284" y="526"/>
                  </a:lnTo>
                  <a:lnTo>
                    <a:pt x="82" y="526"/>
                  </a:lnTo>
                  <a:lnTo>
                    <a:pt x="41" y="607"/>
                  </a:lnTo>
                  <a:lnTo>
                    <a:pt x="1" y="647"/>
                  </a:lnTo>
                  <a:lnTo>
                    <a:pt x="1" y="728"/>
                  </a:lnTo>
                  <a:lnTo>
                    <a:pt x="41" y="809"/>
                  </a:lnTo>
                  <a:lnTo>
                    <a:pt x="82" y="849"/>
                  </a:lnTo>
                  <a:lnTo>
                    <a:pt x="486" y="1092"/>
                  </a:lnTo>
                  <a:lnTo>
                    <a:pt x="931" y="1253"/>
                  </a:lnTo>
                  <a:lnTo>
                    <a:pt x="1335" y="1375"/>
                  </a:lnTo>
                  <a:lnTo>
                    <a:pt x="1780" y="1415"/>
                  </a:lnTo>
                  <a:lnTo>
                    <a:pt x="2224" y="1375"/>
                  </a:lnTo>
                  <a:lnTo>
                    <a:pt x="2629" y="1253"/>
                  </a:lnTo>
                  <a:lnTo>
                    <a:pt x="3073" y="1092"/>
                  </a:lnTo>
                  <a:lnTo>
                    <a:pt x="3478" y="849"/>
                  </a:lnTo>
                  <a:lnTo>
                    <a:pt x="3842" y="647"/>
                  </a:lnTo>
                  <a:lnTo>
                    <a:pt x="4205" y="526"/>
                  </a:lnTo>
                  <a:lnTo>
                    <a:pt x="4569" y="404"/>
                  </a:lnTo>
                  <a:lnTo>
                    <a:pt x="5337" y="404"/>
                  </a:lnTo>
                  <a:lnTo>
                    <a:pt x="5701" y="526"/>
                  </a:lnTo>
                  <a:lnTo>
                    <a:pt x="6106" y="647"/>
                  </a:lnTo>
                  <a:lnTo>
                    <a:pt x="6429" y="849"/>
                  </a:lnTo>
                  <a:lnTo>
                    <a:pt x="6874" y="1092"/>
                  </a:lnTo>
                  <a:lnTo>
                    <a:pt x="7278" y="1253"/>
                  </a:lnTo>
                  <a:lnTo>
                    <a:pt x="7723" y="1375"/>
                  </a:lnTo>
                  <a:lnTo>
                    <a:pt x="8127" y="1415"/>
                  </a:lnTo>
                  <a:lnTo>
                    <a:pt x="8572" y="1375"/>
                  </a:lnTo>
                  <a:lnTo>
                    <a:pt x="9016" y="1253"/>
                  </a:lnTo>
                  <a:lnTo>
                    <a:pt x="9421" y="1092"/>
                  </a:lnTo>
                  <a:lnTo>
                    <a:pt x="9825" y="849"/>
                  </a:lnTo>
                  <a:lnTo>
                    <a:pt x="10189" y="647"/>
                  </a:lnTo>
                  <a:lnTo>
                    <a:pt x="10553" y="526"/>
                  </a:lnTo>
                  <a:lnTo>
                    <a:pt x="10957" y="404"/>
                  </a:lnTo>
                  <a:lnTo>
                    <a:pt x="11685" y="404"/>
                  </a:lnTo>
                  <a:lnTo>
                    <a:pt x="12089" y="526"/>
                  </a:lnTo>
                  <a:lnTo>
                    <a:pt x="12453" y="647"/>
                  </a:lnTo>
                  <a:lnTo>
                    <a:pt x="12817" y="849"/>
                  </a:lnTo>
                  <a:lnTo>
                    <a:pt x="13221" y="1092"/>
                  </a:lnTo>
                  <a:lnTo>
                    <a:pt x="13625" y="1253"/>
                  </a:lnTo>
                  <a:lnTo>
                    <a:pt x="14070" y="1375"/>
                  </a:lnTo>
                  <a:lnTo>
                    <a:pt x="14515" y="1415"/>
                  </a:lnTo>
                  <a:lnTo>
                    <a:pt x="14919" y="1375"/>
                  </a:lnTo>
                  <a:lnTo>
                    <a:pt x="15364" y="1253"/>
                  </a:lnTo>
                  <a:lnTo>
                    <a:pt x="15808" y="1092"/>
                  </a:lnTo>
                  <a:lnTo>
                    <a:pt x="16213" y="849"/>
                  </a:lnTo>
                  <a:lnTo>
                    <a:pt x="16253" y="809"/>
                  </a:lnTo>
                  <a:lnTo>
                    <a:pt x="16294" y="728"/>
                  </a:lnTo>
                  <a:lnTo>
                    <a:pt x="16294" y="647"/>
                  </a:lnTo>
                  <a:lnTo>
                    <a:pt x="16253" y="607"/>
                  </a:lnTo>
                  <a:lnTo>
                    <a:pt x="16213" y="526"/>
                  </a:lnTo>
                  <a:lnTo>
                    <a:pt x="15970" y="526"/>
                  </a:lnTo>
                  <a:lnTo>
                    <a:pt x="15647" y="728"/>
                  </a:lnTo>
                  <a:lnTo>
                    <a:pt x="15242" y="890"/>
                  </a:lnTo>
                  <a:lnTo>
                    <a:pt x="14879" y="970"/>
                  </a:lnTo>
                  <a:lnTo>
                    <a:pt x="14515" y="1011"/>
                  </a:lnTo>
                  <a:lnTo>
                    <a:pt x="14110" y="970"/>
                  </a:lnTo>
                  <a:lnTo>
                    <a:pt x="13747" y="890"/>
                  </a:lnTo>
                  <a:lnTo>
                    <a:pt x="13383" y="728"/>
                  </a:lnTo>
                  <a:lnTo>
                    <a:pt x="13019" y="526"/>
                  </a:lnTo>
                  <a:lnTo>
                    <a:pt x="12615" y="324"/>
                  </a:lnTo>
                  <a:lnTo>
                    <a:pt x="12170" y="121"/>
                  </a:lnTo>
                  <a:lnTo>
                    <a:pt x="11766" y="41"/>
                  </a:lnTo>
                  <a:lnTo>
                    <a:pt x="11321" y="0"/>
                  </a:lnTo>
                  <a:lnTo>
                    <a:pt x="10876" y="41"/>
                  </a:lnTo>
                  <a:lnTo>
                    <a:pt x="10472" y="121"/>
                  </a:lnTo>
                  <a:lnTo>
                    <a:pt x="10027" y="324"/>
                  </a:lnTo>
                  <a:lnTo>
                    <a:pt x="9623" y="526"/>
                  </a:lnTo>
                  <a:lnTo>
                    <a:pt x="9259" y="728"/>
                  </a:lnTo>
                  <a:lnTo>
                    <a:pt x="8895" y="890"/>
                  </a:lnTo>
                  <a:lnTo>
                    <a:pt x="8531" y="970"/>
                  </a:lnTo>
                  <a:lnTo>
                    <a:pt x="8127" y="1011"/>
                  </a:lnTo>
                  <a:lnTo>
                    <a:pt x="7763" y="970"/>
                  </a:lnTo>
                  <a:lnTo>
                    <a:pt x="7399" y="890"/>
                  </a:lnTo>
                  <a:lnTo>
                    <a:pt x="7035" y="728"/>
                  </a:lnTo>
                  <a:lnTo>
                    <a:pt x="6672" y="526"/>
                  </a:lnTo>
                  <a:lnTo>
                    <a:pt x="6267" y="324"/>
                  </a:lnTo>
                  <a:lnTo>
                    <a:pt x="5823" y="121"/>
                  </a:lnTo>
                  <a:lnTo>
                    <a:pt x="5418" y="41"/>
                  </a:lnTo>
                  <a:lnTo>
                    <a:pt x="497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4" name="Google Shape;914;p8"/>
          <p:cNvGrpSpPr/>
          <p:nvPr/>
        </p:nvGrpSpPr>
        <p:grpSpPr>
          <a:xfrm rot="5400000">
            <a:off x="3761435" y="-472373"/>
            <a:ext cx="1621131" cy="1058083"/>
            <a:chOff x="3613900" y="3213250"/>
            <a:chExt cx="407350" cy="265850"/>
          </a:xfrm>
        </p:grpSpPr>
        <p:sp>
          <p:nvSpPr>
            <p:cNvPr id="915" name="Google Shape;915;p8"/>
            <p:cNvSpPr/>
            <p:nvPr/>
          </p:nvSpPr>
          <p:spPr>
            <a:xfrm>
              <a:off x="3613900" y="3213250"/>
              <a:ext cx="407350" cy="34375"/>
            </a:xfrm>
            <a:custGeom>
              <a:rect b="b" l="l" r="r" t="t"/>
              <a:pathLst>
                <a:path extrusionOk="0" h="1375" w="16294">
                  <a:moveTo>
                    <a:pt x="4529" y="0"/>
                  </a:moveTo>
                  <a:lnTo>
                    <a:pt x="4084" y="122"/>
                  </a:lnTo>
                  <a:lnTo>
                    <a:pt x="3680" y="283"/>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566"/>
                  </a:lnTo>
                  <a:lnTo>
                    <a:pt x="1" y="647"/>
                  </a:lnTo>
                  <a:lnTo>
                    <a:pt x="1" y="728"/>
                  </a:lnTo>
                  <a:lnTo>
                    <a:pt x="41" y="809"/>
                  </a:lnTo>
                  <a:lnTo>
                    <a:pt x="82" y="849"/>
                  </a:lnTo>
                  <a:lnTo>
                    <a:pt x="486" y="1092"/>
                  </a:lnTo>
                  <a:lnTo>
                    <a:pt x="931" y="1254"/>
                  </a:lnTo>
                  <a:lnTo>
                    <a:pt x="1335" y="1335"/>
                  </a:lnTo>
                  <a:lnTo>
                    <a:pt x="1780" y="1375"/>
                  </a:lnTo>
                  <a:lnTo>
                    <a:pt x="2224" y="1335"/>
                  </a:lnTo>
                  <a:lnTo>
                    <a:pt x="2629" y="1254"/>
                  </a:lnTo>
                  <a:lnTo>
                    <a:pt x="3073" y="1092"/>
                  </a:lnTo>
                  <a:lnTo>
                    <a:pt x="3478" y="849"/>
                  </a:lnTo>
                  <a:lnTo>
                    <a:pt x="3842" y="647"/>
                  </a:lnTo>
                  <a:lnTo>
                    <a:pt x="4205" y="486"/>
                  </a:lnTo>
                  <a:lnTo>
                    <a:pt x="4569" y="405"/>
                  </a:lnTo>
                  <a:lnTo>
                    <a:pt x="4974" y="364"/>
                  </a:lnTo>
                  <a:lnTo>
                    <a:pt x="5337" y="405"/>
                  </a:lnTo>
                  <a:lnTo>
                    <a:pt x="5701" y="486"/>
                  </a:lnTo>
                  <a:lnTo>
                    <a:pt x="6106" y="647"/>
                  </a:lnTo>
                  <a:lnTo>
                    <a:pt x="6429" y="849"/>
                  </a:lnTo>
                  <a:lnTo>
                    <a:pt x="6874" y="1092"/>
                  </a:lnTo>
                  <a:lnTo>
                    <a:pt x="7278" y="1254"/>
                  </a:lnTo>
                  <a:lnTo>
                    <a:pt x="7723" y="1335"/>
                  </a:lnTo>
                  <a:lnTo>
                    <a:pt x="8127" y="1375"/>
                  </a:lnTo>
                  <a:lnTo>
                    <a:pt x="8572" y="1335"/>
                  </a:lnTo>
                  <a:lnTo>
                    <a:pt x="9016" y="1254"/>
                  </a:lnTo>
                  <a:lnTo>
                    <a:pt x="9421" y="1092"/>
                  </a:lnTo>
                  <a:lnTo>
                    <a:pt x="9825" y="849"/>
                  </a:lnTo>
                  <a:lnTo>
                    <a:pt x="10189" y="647"/>
                  </a:lnTo>
                  <a:lnTo>
                    <a:pt x="10553" y="486"/>
                  </a:lnTo>
                  <a:lnTo>
                    <a:pt x="10957" y="405"/>
                  </a:lnTo>
                  <a:lnTo>
                    <a:pt x="11321" y="364"/>
                  </a:lnTo>
                  <a:lnTo>
                    <a:pt x="11685" y="405"/>
                  </a:lnTo>
                  <a:lnTo>
                    <a:pt x="12089" y="486"/>
                  </a:lnTo>
                  <a:lnTo>
                    <a:pt x="12453" y="647"/>
                  </a:lnTo>
                  <a:lnTo>
                    <a:pt x="12817" y="849"/>
                  </a:lnTo>
                  <a:lnTo>
                    <a:pt x="13221" y="1092"/>
                  </a:lnTo>
                  <a:lnTo>
                    <a:pt x="13625" y="1254"/>
                  </a:lnTo>
                  <a:lnTo>
                    <a:pt x="14070" y="1335"/>
                  </a:lnTo>
                  <a:lnTo>
                    <a:pt x="14515" y="1375"/>
                  </a:lnTo>
                  <a:lnTo>
                    <a:pt x="14919" y="1335"/>
                  </a:lnTo>
                  <a:lnTo>
                    <a:pt x="15364" y="1254"/>
                  </a:lnTo>
                  <a:lnTo>
                    <a:pt x="15808" y="1092"/>
                  </a:lnTo>
                  <a:lnTo>
                    <a:pt x="16213" y="849"/>
                  </a:lnTo>
                  <a:lnTo>
                    <a:pt x="16253" y="809"/>
                  </a:lnTo>
                  <a:lnTo>
                    <a:pt x="16294" y="728"/>
                  </a:lnTo>
                  <a:lnTo>
                    <a:pt x="16294" y="647"/>
                  </a:lnTo>
                  <a:lnTo>
                    <a:pt x="16253" y="566"/>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3"/>
                  </a:lnTo>
                  <a:lnTo>
                    <a:pt x="12170" y="122"/>
                  </a:lnTo>
                  <a:lnTo>
                    <a:pt x="11766" y="0"/>
                  </a:lnTo>
                  <a:lnTo>
                    <a:pt x="10876" y="0"/>
                  </a:lnTo>
                  <a:lnTo>
                    <a:pt x="10472" y="122"/>
                  </a:lnTo>
                  <a:lnTo>
                    <a:pt x="10027" y="283"/>
                  </a:lnTo>
                  <a:lnTo>
                    <a:pt x="9623" y="526"/>
                  </a:lnTo>
                  <a:lnTo>
                    <a:pt x="9259" y="728"/>
                  </a:lnTo>
                  <a:lnTo>
                    <a:pt x="8895" y="890"/>
                  </a:lnTo>
                  <a:lnTo>
                    <a:pt x="8531" y="971"/>
                  </a:lnTo>
                  <a:lnTo>
                    <a:pt x="8127" y="1011"/>
                  </a:lnTo>
                  <a:lnTo>
                    <a:pt x="7763" y="971"/>
                  </a:lnTo>
                  <a:lnTo>
                    <a:pt x="7399" y="890"/>
                  </a:lnTo>
                  <a:lnTo>
                    <a:pt x="7035" y="728"/>
                  </a:lnTo>
                  <a:lnTo>
                    <a:pt x="6672" y="526"/>
                  </a:lnTo>
                  <a:lnTo>
                    <a:pt x="6267" y="283"/>
                  </a:lnTo>
                  <a:lnTo>
                    <a:pt x="5823" y="122"/>
                  </a:lnTo>
                  <a:lnTo>
                    <a:pt x="541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8"/>
            <p:cNvSpPr/>
            <p:nvPr/>
          </p:nvSpPr>
          <p:spPr>
            <a:xfrm>
              <a:off x="3613900" y="3290050"/>
              <a:ext cx="407350" cy="34400"/>
            </a:xfrm>
            <a:custGeom>
              <a:rect b="b" l="l" r="r" t="t"/>
              <a:pathLst>
                <a:path extrusionOk="0" h="1376" w="16294">
                  <a:moveTo>
                    <a:pt x="4974" y="1"/>
                  </a:moveTo>
                  <a:lnTo>
                    <a:pt x="4529" y="41"/>
                  </a:lnTo>
                  <a:lnTo>
                    <a:pt x="4084" y="122"/>
                  </a:lnTo>
                  <a:lnTo>
                    <a:pt x="3680" y="284"/>
                  </a:lnTo>
                  <a:lnTo>
                    <a:pt x="3276" y="527"/>
                  </a:lnTo>
                  <a:lnTo>
                    <a:pt x="2912" y="729"/>
                  </a:lnTo>
                  <a:lnTo>
                    <a:pt x="2548" y="890"/>
                  </a:lnTo>
                  <a:lnTo>
                    <a:pt x="2144" y="971"/>
                  </a:lnTo>
                  <a:lnTo>
                    <a:pt x="1780" y="1012"/>
                  </a:lnTo>
                  <a:lnTo>
                    <a:pt x="1416" y="971"/>
                  </a:lnTo>
                  <a:lnTo>
                    <a:pt x="1012" y="890"/>
                  </a:lnTo>
                  <a:lnTo>
                    <a:pt x="648" y="729"/>
                  </a:lnTo>
                  <a:lnTo>
                    <a:pt x="284" y="527"/>
                  </a:lnTo>
                  <a:lnTo>
                    <a:pt x="243" y="486"/>
                  </a:lnTo>
                  <a:lnTo>
                    <a:pt x="163" y="486"/>
                  </a:lnTo>
                  <a:lnTo>
                    <a:pt x="82" y="527"/>
                  </a:lnTo>
                  <a:lnTo>
                    <a:pt x="41" y="567"/>
                  </a:lnTo>
                  <a:lnTo>
                    <a:pt x="1" y="648"/>
                  </a:lnTo>
                  <a:lnTo>
                    <a:pt x="1" y="729"/>
                  </a:lnTo>
                  <a:lnTo>
                    <a:pt x="41" y="810"/>
                  </a:lnTo>
                  <a:lnTo>
                    <a:pt x="82" y="850"/>
                  </a:lnTo>
                  <a:lnTo>
                    <a:pt x="486" y="1093"/>
                  </a:lnTo>
                  <a:lnTo>
                    <a:pt x="931" y="1254"/>
                  </a:lnTo>
                  <a:lnTo>
                    <a:pt x="1335" y="1376"/>
                  </a:lnTo>
                  <a:lnTo>
                    <a:pt x="2224" y="1376"/>
                  </a:lnTo>
                  <a:lnTo>
                    <a:pt x="2629" y="1254"/>
                  </a:lnTo>
                  <a:lnTo>
                    <a:pt x="3073" y="1093"/>
                  </a:lnTo>
                  <a:lnTo>
                    <a:pt x="3478" y="850"/>
                  </a:lnTo>
                  <a:lnTo>
                    <a:pt x="3842" y="648"/>
                  </a:lnTo>
                  <a:lnTo>
                    <a:pt x="4205" y="486"/>
                  </a:lnTo>
                  <a:lnTo>
                    <a:pt x="4569" y="405"/>
                  </a:lnTo>
                  <a:lnTo>
                    <a:pt x="4974" y="365"/>
                  </a:lnTo>
                  <a:lnTo>
                    <a:pt x="5337" y="405"/>
                  </a:lnTo>
                  <a:lnTo>
                    <a:pt x="5701" y="486"/>
                  </a:lnTo>
                  <a:lnTo>
                    <a:pt x="6106" y="648"/>
                  </a:lnTo>
                  <a:lnTo>
                    <a:pt x="6429" y="850"/>
                  </a:lnTo>
                  <a:lnTo>
                    <a:pt x="6874" y="1093"/>
                  </a:lnTo>
                  <a:lnTo>
                    <a:pt x="7278" y="1254"/>
                  </a:lnTo>
                  <a:lnTo>
                    <a:pt x="7723" y="1376"/>
                  </a:lnTo>
                  <a:lnTo>
                    <a:pt x="8572" y="1376"/>
                  </a:lnTo>
                  <a:lnTo>
                    <a:pt x="9016" y="1254"/>
                  </a:lnTo>
                  <a:lnTo>
                    <a:pt x="9421" y="1093"/>
                  </a:lnTo>
                  <a:lnTo>
                    <a:pt x="9825" y="850"/>
                  </a:lnTo>
                  <a:lnTo>
                    <a:pt x="10189" y="648"/>
                  </a:lnTo>
                  <a:lnTo>
                    <a:pt x="10553" y="486"/>
                  </a:lnTo>
                  <a:lnTo>
                    <a:pt x="10957" y="405"/>
                  </a:lnTo>
                  <a:lnTo>
                    <a:pt x="11321" y="365"/>
                  </a:lnTo>
                  <a:lnTo>
                    <a:pt x="11685" y="405"/>
                  </a:lnTo>
                  <a:lnTo>
                    <a:pt x="12089" y="486"/>
                  </a:lnTo>
                  <a:lnTo>
                    <a:pt x="12453" y="648"/>
                  </a:lnTo>
                  <a:lnTo>
                    <a:pt x="12817" y="850"/>
                  </a:lnTo>
                  <a:lnTo>
                    <a:pt x="13221" y="1093"/>
                  </a:lnTo>
                  <a:lnTo>
                    <a:pt x="13625" y="1254"/>
                  </a:lnTo>
                  <a:lnTo>
                    <a:pt x="14070" y="1376"/>
                  </a:lnTo>
                  <a:lnTo>
                    <a:pt x="14919" y="1376"/>
                  </a:lnTo>
                  <a:lnTo>
                    <a:pt x="15364" y="1254"/>
                  </a:lnTo>
                  <a:lnTo>
                    <a:pt x="15808" y="1093"/>
                  </a:lnTo>
                  <a:lnTo>
                    <a:pt x="16213" y="850"/>
                  </a:lnTo>
                  <a:lnTo>
                    <a:pt x="16253" y="810"/>
                  </a:lnTo>
                  <a:lnTo>
                    <a:pt x="16294" y="729"/>
                  </a:lnTo>
                  <a:lnTo>
                    <a:pt x="16294" y="648"/>
                  </a:lnTo>
                  <a:lnTo>
                    <a:pt x="16253" y="567"/>
                  </a:lnTo>
                  <a:lnTo>
                    <a:pt x="16213" y="527"/>
                  </a:lnTo>
                  <a:lnTo>
                    <a:pt x="16132" y="486"/>
                  </a:lnTo>
                  <a:lnTo>
                    <a:pt x="16051" y="486"/>
                  </a:lnTo>
                  <a:lnTo>
                    <a:pt x="15970" y="527"/>
                  </a:lnTo>
                  <a:lnTo>
                    <a:pt x="15647" y="729"/>
                  </a:lnTo>
                  <a:lnTo>
                    <a:pt x="15242" y="890"/>
                  </a:lnTo>
                  <a:lnTo>
                    <a:pt x="14879" y="971"/>
                  </a:lnTo>
                  <a:lnTo>
                    <a:pt x="14515" y="1012"/>
                  </a:lnTo>
                  <a:lnTo>
                    <a:pt x="14110" y="971"/>
                  </a:lnTo>
                  <a:lnTo>
                    <a:pt x="13747" y="890"/>
                  </a:lnTo>
                  <a:lnTo>
                    <a:pt x="13383" y="729"/>
                  </a:lnTo>
                  <a:lnTo>
                    <a:pt x="13019" y="527"/>
                  </a:lnTo>
                  <a:lnTo>
                    <a:pt x="12615" y="284"/>
                  </a:lnTo>
                  <a:lnTo>
                    <a:pt x="12170" y="122"/>
                  </a:lnTo>
                  <a:lnTo>
                    <a:pt x="11766" y="41"/>
                  </a:lnTo>
                  <a:lnTo>
                    <a:pt x="11321" y="1"/>
                  </a:lnTo>
                  <a:lnTo>
                    <a:pt x="10876" y="41"/>
                  </a:lnTo>
                  <a:lnTo>
                    <a:pt x="10472" y="122"/>
                  </a:lnTo>
                  <a:lnTo>
                    <a:pt x="10027" y="284"/>
                  </a:lnTo>
                  <a:lnTo>
                    <a:pt x="9623" y="527"/>
                  </a:lnTo>
                  <a:lnTo>
                    <a:pt x="9259" y="729"/>
                  </a:lnTo>
                  <a:lnTo>
                    <a:pt x="8895" y="890"/>
                  </a:lnTo>
                  <a:lnTo>
                    <a:pt x="8531" y="971"/>
                  </a:lnTo>
                  <a:lnTo>
                    <a:pt x="8127" y="1012"/>
                  </a:lnTo>
                  <a:lnTo>
                    <a:pt x="7763" y="971"/>
                  </a:lnTo>
                  <a:lnTo>
                    <a:pt x="7399" y="890"/>
                  </a:lnTo>
                  <a:lnTo>
                    <a:pt x="7035" y="729"/>
                  </a:lnTo>
                  <a:lnTo>
                    <a:pt x="6672" y="527"/>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8"/>
            <p:cNvSpPr/>
            <p:nvPr/>
          </p:nvSpPr>
          <p:spPr>
            <a:xfrm>
              <a:off x="3613900" y="3366875"/>
              <a:ext cx="407350" cy="35400"/>
            </a:xfrm>
            <a:custGeom>
              <a:rect b="b" l="l" r="r" t="t"/>
              <a:pathLst>
                <a:path extrusionOk="0" h="1416" w="16294">
                  <a:moveTo>
                    <a:pt x="4974" y="1"/>
                  </a:moveTo>
                  <a:lnTo>
                    <a:pt x="4529" y="41"/>
                  </a:lnTo>
                  <a:lnTo>
                    <a:pt x="4084" y="122"/>
                  </a:lnTo>
                  <a:lnTo>
                    <a:pt x="3680" y="284"/>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607"/>
                  </a:lnTo>
                  <a:lnTo>
                    <a:pt x="1" y="647"/>
                  </a:lnTo>
                  <a:lnTo>
                    <a:pt x="1" y="728"/>
                  </a:lnTo>
                  <a:lnTo>
                    <a:pt x="41" y="809"/>
                  </a:lnTo>
                  <a:lnTo>
                    <a:pt x="82" y="850"/>
                  </a:lnTo>
                  <a:lnTo>
                    <a:pt x="486" y="1092"/>
                  </a:lnTo>
                  <a:lnTo>
                    <a:pt x="931" y="1254"/>
                  </a:lnTo>
                  <a:lnTo>
                    <a:pt x="1335" y="1375"/>
                  </a:lnTo>
                  <a:lnTo>
                    <a:pt x="1780" y="1416"/>
                  </a:lnTo>
                  <a:lnTo>
                    <a:pt x="2224" y="1375"/>
                  </a:lnTo>
                  <a:lnTo>
                    <a:pt x="2629" y="1254"/>
                  </a:lnTo>
                  <a:lnTo>
                    <a:pt x="3073" y="1092"/>
                  </a:lnTo>
                  <a:lnTo>
                    <a:pt x="3478" y="850"/>
                  </a:lnTo>
                  <a:lnTo>
                    <a:pt x="3842" y="647"/>
                  </a:lnTo>
                  <a:lnTo>
                    <a:pt x="4205" y="486"/>
                  </a:lnTo>
                  <a:lnTo>
                    <a:pt x="4569" y="405"/>
                  </a:lnTo>
                  <a:lnTo>
                    <a:pt x="5337" y="405"/>
                  </a:lnTo>
                  <a:lnTo>
                    <a:pt x="5701" y="486"/>
                  </a:lnTo>
                  <a:lnTo>
                    <a:pt x="6106" y="647"/>
                  </a:lnTo>
                  <a:lnTo>
                    <a:pt x="6429" y="850"/>
                  </a:lnTo>
                  <a:lnTo>
                    <a:pt x="6874" y="1092"/>
                  </a:lnTo>
                  <a:lnTo>
                    <a:pt x="7278" y="1254"/>
                  </a:lnTo>
                  <a:lnTo>
                    <a:pt x="7723" y="1375"/>
                  </a:lnTo>
                  <a:lnTo>
                    <a:pt x="8127" y="1416"/>
                  </a:lnTo>
                  <a:lnTo>
                    <a:pt x="8572" y="1375"/>
                  </a:lnTo>
                  <a:lnTo>
                    <a:pt x="9016" y="1254"/>
                  </a:lnTo>
                  <a:lnTo>
                    <a:pt x="9421" y="1092"/>
                  </a:lnTo>
                  <a:lnTo>
                    <a:pt x="9825" y="850"/>
                  </a:lnTo>
                  <a:lnTo>
                    <a:pt x="10189" y="647"/>
                  </a:lnTo>
                  <a:lnTo>
                    <a:pt x="10553" y="486"/>
                  </a:lnTo>
                  <a:lnTo>
                    <a:pt x="10957" y="405"/>
                  </a:lnTo>
                  <a:lnTo>
                    <a:pt x="11685" y="405"/>
                  </a:lnTo>
                  <a:lnTo>
                    <a:pt x="12089" y="486"/>
                  </a:lnTo>
                  <a:lnTo>
                    <a:pt x="12453" y="647"/>
                  </a:lnTo>
                  <a:lnTo>
                    <a:pt x="12817" y="850"/>
                  </a:lnTo>
                  <a:lnTo>
                    <a:pt x="13221" y="1092"/>
                  </a:lnTo>
                  <a:lnTo>
                    <a:pt x="13625" y="1254"/>
                  </a:lnTo>
                  <a:lnTo>
                    <a:pt x="14070" y="1375"/>
                  </a:lnTo>
                  <a:lnTo>
                    <a:pt x="14515" y="1416"/>
                  </a:lnTo>
                  <a:lnTo>
                    <a:pt x="14919" y="1375"/>
                  </a:lnTo>
                  <a:lnTo>
                    <a:pt x="15364" y="1254"/>
                  </a:lnTo>
                  <a:lnTo>
                    <a:pt x="15808" y="1092"/>
                  </a:lnTo>
                  <a:lnTo>
                    <a:pt x="16213" y="850"/>
                  </a:lnTo>
                  <a:lnTo>
                    <a:pt x="16253" y="809"/>
                  </a:lnTo>
                  <a:lnTo>
                    <a:pt x="16294" y="728"/>
                  </a:lnTo>
                  <a:lnTo>
                    <a:pt x="16294" y="647"/>
                  </a:lnTo>
                  <a:lnTo>
                    <a:pt x="16253" y="607"/>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4"/>
                  </a:lnTo>
                  <a:lnTo>
                    <a:pt x="12170" y="122"/>
                  </a:lnTo>
                  <a:lnTo>
                    <a:pt x="11766" y="41"/>
                  </a:lnTo>
                  <a:lnTo>
                    <a:pt x="11321" y="1"/>
                  </a:lnTo>
                  <a:lnTo>
                    <a:pt x="10876" y="41"/>
                  </a:lnTo>
                  <a:lnTo>
                    <a:pt x="10472" y="122"/>
                  </a:lnTo>
                  <a:lnTo>
                    <a:pt x="10027" y="284"/>
                  </a:lnTo>
                  <a:lnTo>
                    <a:pt x="9623" y="526"/>
                  </a:lnTo>
                  <a:lnTo>
                    <a:pt x="9259" y="728"/>
                  </a:lnTo>
                  <a:lnTo>
                    <a:pt x="8895" y="890"/>
                  </a:lnTo>
                  <a:lnTo>
                    <a:pt x="8531" y="971"/>
                  </a:lnTo>
                  <a:lnTo>
                    <a:pt x="8127" y="1011"/>
                  </a:lnTo>
                  <a:lnTo>
                    <a:pt x="7763" y="971"/>
                  </a:lnTo>
                  <a:lnTo>
                    <a:pt x="7399" y="890"/>
                  </a:lnTo>
                  <a:lnTo>
                    <a:pt x="7035" y="728"/>
                  </a:lnTo>
                  <a:lnTo>
                    <a:pt x="6672" y="526"/>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8"/>
            <p:cNvSpPr/>
            <p:nvPr/>
          </p:nvSpPr>
          <p:spPr>
            <a:xfrm>
              <a:off x="3613900" y="3443700"/>
              <a:ext cx="407350" cy="35400"/>
            </a:xfrm>
            <a:custGeom>
              <a:rect b="b" l="l" r="r" t="t"/>
              <a:pathLst>
                <a:path extrusionOk="0" h="1416" w="16294">
                  <a:moveTo>
                    <a:pt x="4974" y="0"/>
                  </a:moveTo>
                  <a:lnTo>
                    <a:pt x="4529" y="41"/>
                  </a:lnTo>
                  <a:lnTo>
                    <a:pt x="4084" y="121"/>
                  </a:lnTo>
                  <a:lnTo>
                    <a:pt x="3680" y="324"/>
                  </a:lnTo>
                  <a:lnTo>
                    <a:pt x="3276" y="526"/>
                  </a:lnTo>
                  <a:lnTo>
                    <a:pt x="2912" y="728"/>
                  </a:lnTo>
                  <a:lnTo>
                    <a:pt x="2548" y="890"/>
                  </a:lnTo>
                  <a:lnTo>
                    <a:pt x="2144" y="970"/>
                  </a:lnTo>
                  <a:lnTo>
                    <a:pt x="1780" y="1011"/>
                  </a:lnTo>
                  <a:lnTo>
                    <a:pt x="1416" y="970"/>
                  </a:lnTo>
                  <a:lnTo>
                    <a:pt x="1012" y="890"/>
                  </a:lnTo>
                  <a:lnTo>
                    <a:pt x="648" y="728"/>
                  </a:lnTo>
                  <a:lnTo>
                    <a:pt x="284" y="526"/>
                  </a:lnTo>
                  <a:lnTo>
                    <a:pt x="82" y="526"/>
                  </a:lnTo>
                  <a:lnTo>
                    <a:pt x="41" y="607"/>
                  </a:lnTo>
                  <a:lnTo>
                    <a:pt x="1" y="647"/>
                  </a:lnTo>
                  <a:lnTo>
                    <a:pt x="1" y="728"/>
                  </a:lnTo>
                  <a:lnTo>
                    <a:pt x="41" y="809"/>
                  </a:lnTo>
                  <a:lnTo>
                    <a:pt x="82" y="849"/>
                  </a:lnTo>
                  <a:lnTo>
                    <a:pt x="486" y="1092"/>
                  </a:lnTo>
                  <a:lnTo>
                    <a:pt x="931" y="1253"/>
                  </a:lnTo>
                  <a:lnTo>
                    <a:pt x="1335" y="1375"/>
                  </a:lnTo>
                  <a:lnTo>
                    <a:pt x="1780" y="1415"/>
                  </a:lnTo>
                  <a:lnTo>
                    <a:pt x="2224" y="1375"/>
                  </a:lnTo>
                  <a:lnTo>
                    <a:pt x="2629" y="1253"/>
                  </a:lnTo>
                  <a:lnTo>
                    <a:pt x="3073" y="1092"/>
                  </a:lnTo>
                  <a:lnTo>
                    <a:pt x="3478" y="849"/>
                  </a:lnTo>
                  <a:lnTo>
                    <a:pt x="3842" y="647"/>
                  </a:lnTo>
                  <a:lnTo>
                    <a:pt x="4205" y="526"/>
                  </a:lnTo>
                  <a:lnTo>
                    <a:pt x="4569" y="404"/>
                  </a:lnTo>
                  <a:lnTo>
                    <a:pt x="5337" y="404"/>
                  </a:lnTo>
                  <a:lnTo>
                    <a:pt x="5701" y="526"/>
                  </a:lnTo>
                  <a:lnTo>
                    <a:pt x="6106" y="647"/>
                  </a:lnTo>
                  <a:lnTo>
                    <a:pt x="6429" y="849"/>
                  </a:lnTo>
                  <a:lnTo>
                    <a:pt x="6874" y="1092"/>
                  </a:lnTo>
                  <a:lnTo>
                    <a:pt x="7278" y="1253"/>
                  </a:lnTo>
                  <a:lnTo>
                    <a:pt x="7723" y="1375"/>
                  </a:lnTo>
                  <a:lnTo>
                    <a:pt x="8127" y="1415"/>
                  </a:lnTo>
                  <a:lnTo>
                    <a:pt x="8572" y="1375"/>
                  </a:lnTo>
                  <a:lnTo>
                    <a:pt x="9016" y="1253"/>
                  </a:lnTo>
                  <a:lnTo>
                    <a:pt x="9421" y="1092"/>
                  </a:lnTo>
                  <a:lnTo>
                    <a:pt x="9825" y="849"/>
                  </a:lnTo>
                  <a:lnTo>
                    <a:pt x="10189" y="647"/>
                  </a:lnTo>
                  <a:lnTo>
                    <a:pt x="10553" y="526"/>
                  </a:lnTo>
                  <a:lnTo>
                    <a:pt x="10957" y="404"/>
                  </a:lnTo>
                  <a:lnTo>
                    <a:pt x="11685" y="404"/>
                  </a:lnTo>
                  <a:lnTo>
                    <a:pt x="12089" y="526"/>
                  </a:lnTo>
                  <a:lnTo>
                    <a:pt x="12453" y="647"/>
                  </a:lnTo>
                  <a:lnTo>
                    <a:pt x="12817" y="849"/>
                  </a:lnTo>
                  <a:lnTo>
                    <a:pt x="13221" y="1092"/>
                  </a:lnTo>
                  <a:lnTo>
                    <a:pt x="13625" y="1253"/>
                  </a:lnTo>
                  <a:lnTo>
                    <a:pt x="14070" y="1375"/>
                  </a:lnTo>
                  <a:lnTo>
                    <a:pt x="14515" y="1415"/>
                  </a:lnTo>
                  <a:lnTo>
                    <a:pt x="14919" y="1375"/>
                  </a:lnTo>
                  <a:lnTo>
                    <a:pt x="15364" y="1253"/>
                  </a:lnTo>
                  <a:lnTo>
                    <a:pt x="15808" y="1092"/>
                  </a:lnTo>
                  <a:lnTo>
                    <a:pt x="16213" y="849"/>
                  </a:lnTo>
                  <a:lnTo>
                    <a:pt x="16253" y="809"/>
                  </a:lnTo>
                  <a:lnTo>
                    <a:pt x="16294" y="728"/>
                  </a:lnTo>
                  <a:lnTo>
                    <a:pt x="16294" y="647"/>
                  </a:lnTo>
                  <a:lnTo>
                    <a:pt x="16253" y="607"/>
                  </a:lnTo>
                  <a:lnTo>
                    <a:pt x="16213" y="526"/>
                  </a:lnTo>
                  <a:lnTo>
                    <a:pt x="15970" y="526"/>
                  </a:lnTo>
                  <a:lnTo>
                    <a:pt x="15647" y="728"/>
                  </a:lnTo>
                  <a:lnTo>
                    <a:pt x="15242" y="890"/>
                  </a:lnTo>
                  <a:lnTo>
                    <a:pt x="14879" y="970"/>
                  </a:lnTo>
                  <a:lnTo>
                    <a:pt x="14515" y="1011"/>
                  </a:lnTo>
                  <a:lnTo>
                    <a:pt x="14110" y="970"/>
                  </a:lnTo>
                  <a:lnTo>
                    <a:pt x="13747" y="890"/>
                  </a:lnTo>
                  <a:lnTo>
                    <a:pt x="13383" y="728"/>
                  </a:lnTo>
                  <a:lnTo>
                    <a:pt x="13019" y="526"/>
                  </a:lnTo>
                  <a:lnTo>
                    <a:pt x="12615" y="324"/>
                  </a:lnTo>
                  <a:lnTo>
                    <a:pt x="12170" y="121"/>
                  </a:lnTo>
                  <a:lnTo>
                    <a:pt x="11766" y="41"/>
                  </a:lnTo>
                  <a:lnTo>
                    <a:pt x="11321" y="0"/>
                  </a:lnTo>
                  <a:lnTo>
                    <a:pt x="10876" y="41"/>
                  </a:lnTo>
                  <a:lnTo>
                    <a:pt x="10472" y="121"/>
                  </a:lnTo>
                  <a:lnTo>
                    <a:pt x="10027" y="324"/>
                  </a:lnTo>
                  <a:lnTo>
                    <a:pt x="9623" y="526"/>
                  </a:lnTo>
                  <a:lnTo>
                    <a:pt x="9259" y="728"/>
                  </a:lnTo>
                  <a:lnTo>
                    <a:pt x="8895" y="890"/>
                  </a:lnTo>
                  <a:lnTo>
                    <a:pt x="8531" y="970"/>
                  </a:lnTo>
                  <a:lnTo>
                    <a:pt x="8127" y="1011"/>
                  </a:lnTo>
                  <a:lnTo>
                    <a:pt x="7763" y="970"/>
                  </a:lnTo>
                  <a:lnTo>
                    <a:pt x="7399" y="890"/>
                  </a:lnTo>
                  <a:lnTo>
                    <a:pt x="7035" y="728"/>
                  </a:lnTo>
                  <a:lnTo>
                    <a:pt x="6672" y="526"/>
                  </a:lnTo>
                  <a:lnTo>
                    <a:pt x="6267" y="324"/>
                  </a:lnTo>
                  <a:lnTo>
                    <a:pt x="5823" y="121"/>
                  </a:lnTo>
                  <a:lnTo>
                    <a:pt x="5418" y="41"/>
                  </a:lnTo>
                  <a:lnTo>
                    <a:pt x="497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9" name="Google Shape;919;p8"/>
          <p:cNvGrpSpPr/>
          <p:nvPr/>
        </p:nvGrpSpPr>
        <p:grpSpPr>
          <a:xfrm>
            <a:off x="-1519527" y="537350"/>
            <a:ext cx="3398914" cy="1239107"/>
            <a:chOff x="1783500" y="1511200"/>
            <a:chExt cx="1317000" cy="480125"/>
          </a:xfrm>
        </p:grpSpPr>
        <p:sp>
          <p:nvSpPr>
            <p:cNvPr id="920" name="Google Shape;920;p8"/>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8"/>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8"/>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8"/>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8"/>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8"/>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8"/>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8"/>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8"/>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8"/>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8"/>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8"/>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8"/>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8"/>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8"/>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8"/>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8"/>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8"/>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8"/>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8"/>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8"/>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8"/>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8"/>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8"/>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8"/>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8"/>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8"/>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8"/>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8"/>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8"/>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8"/>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8"/>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8"/>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8"/>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8"/>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8"/>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8"/>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8"/>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8"/>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8"/>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8"/>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8"/>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8"/>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8"/>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8"/>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8"/>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8"/>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8"/>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8"/>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8"/>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8"/>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8"/>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8"/>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8"/>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8"/>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8"/>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8"/>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8"/>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8"/>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8"/>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8"/>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8"/>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8"/>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8"/>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8"/>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8"/>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8"/>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8"/>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8"/>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8"/>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8"/>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8"/>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8"/>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8"/>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8"/>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8"/>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8"/>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8"/>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8" name="Google Shape;998;p8"/>
          <p:cNvSpPr/>
          <p:nvPr/>
        </p:nvSpPr>
        <p:spPr>
          <a:xfrm>
            <a:off x="8247603" y="0"/>
            <a:ext cx="898500" cy="141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99" name="Shape 999"/>
        <p:cNvGrpSpPr/>
        <p:nvPr/>
      </p:nvGrpSpPr>
      <p:grpSpPr>
        <a:xfrm>
          <a:off x="0" y="0"/>
          <a:ext cx="0" cy="0"/>
          <a:chOff x="0" y="0"/>
          <a:chExt cx="0" cy="0"/>
        </a:xfrm>
      </p:grpSpPr>
      <p:sp>
        <p:nvSpPr>
          <p:cNvPr id="1000" name="Google Shape;1000;p9"/>
          <p:cNvSpPr txBox="1"/>
          <p:nvPr>
            <p:ph type="title"/>
          </p:nvPr>
        </p:nvSpPr>
        <p:spPr>
          <a:xfrm>
            <a:off x="1139525" y="1410575"/>
            <a:ext cx="4045200" cy="17844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1"/>
              </a:buClr>
              <a:buSzPts val="4200"/>
              <a:buNone/>
              <a:defRPr sz="2600">
                <a:solidFill>
                  <a:schemeClr val="dk1"/>
                </a:solidFill>
              </a:defRPr>
            </a:lvl1pPr>
            <a:lvl2pPr lvl="1" algn="r">
              <a:spcBef>
                <a:spcPts val="0"/>
              </a:spcBef>
              <a:spcAft>
                <a:spcPts val="0"/>
              </a:spcAft>
              <a:buClr>
                <a:schemeClr val="dk1"/>
              </a:buClr>
              <a:buSzPts val="4200"/>
              <a:buNone/>
              <a:defRPr sz="4200">
                <a:solidFill>
                  <a:schemeClr val="dk1"/>
                </a:solidFill>
              </a:defRPr>
            </a:lvl2pPr>
            <a:lvl3pPr lvl="2" algn="r">
              <a:spcBef>
                <a:spcPts val="0"/>
              </a:spcBef>
              <a:spcAft>
                <a:spcPts val="0"/>
              </a:spcAft>
              <a:buClr>
                <a:schemeClr val="dk1"/>
              </a:buClr>
              <a:buSzPts val="4200"/>
              <a:buNone/>
              <a:defRPr sz="4200">
                <a:solidFill>
                  <a:schemeClr val="dk1"/>
                </a:solidFill>
              </a:defRPr>
            </a:lvl3pPr>
            <a:lvl4pPr lvl="3" algn="r">
              <a:spcBef>
                <a:spcPts val="0"/>
              </a:spcBef>
              <a:spcAft>
                <a:spcPts val="0"/>
              </a:spcAft>
              <a:buClr>
                <a:schemeClr val="dk1"/>
              </a:buClr>
              <a:buSzPts val="4200"/>
              <a:buNone/>
              <a:defRPr sz="4200">
                <a:solidFill>
                  <a:schemeClr val="dk1"/>
                </a:solidFill>
              </a:defRPr>
            </a:lvl4pPr>
            <a:lvl5pPr lvl="4" algn="r">
              <a:spcBef>
                <a:spcPts val="0"/>
              </a:spcBef>
              <a:spcAft>
                <a:spcPts val="0"/>
              </a:spcAft>
              <a:buClr>
                <a:schemeClr val="dk1"/>
              </a:buClr>
              <a:buSzPts val="4200"/>
              <a:buNone/>
              <a:defRPr sz="4200">
                <a:solidFill>
                  <a:schemeClr val="dk1"/>
                </a:solidFill>
              </a:defRPr>
            </a:lvl5pPr>
            <a:lvl6pPr lvl="5" algn="r">
              <a:spcBef>
                <a:spcPts val="0"/>
              </a:spcBef>
              <a:spcAft>
                <a:spcPts val="0"/>
              </a:spcAft>
              <a:buClr>
                <a:schemeClr val="dk1"/>
              </a:buClr>
              <a:buSzPts val="4200"/>
              <a:buNone/>
              <a:defRPr sz="4200">
                <a:solidFill>
                  <a:schemeClr val="dk1"/>
                </a:solidFill>
              </a:defRPr>
            </a:lvl6pPr>
            <a:lvl7pPr lvl="6" algn="r">
              <a:spcBef>
                <a:spcPts val="0"/>
              </a:spcBef>
              <a:spcAft>
                <a:spcPts val="0"/>
              </a:spcAft>
              <a:buClr>
                <a:schemeClr val="dk1"/>
              </a:buClr>
              <a:buSzPts val="4200"/>
              <a:buNone/>
              <a:defRPr sz="4200">
                <a:solidFill>
                  <a:schemeClr val="dk1"/>
                </a:solidFill>
              </a:defRPr>
            </a:lvl7pPr>
            <a:lvl8pPr lvl="7" algn="r">
              <a:spcBef>
                <a:spcPts val="0"/>
              </a:spcBef>
              <a:spcAft>
                <a:spcPts val="0"/>
              </a:spcAft>
              <a:buClr>
                <a:schemeClr val="dk1"/>
              </a:buClr>
              <a:buSzPts val="4200"/>
              <a:buNone/>
              <a:defRPr sz="4200">
                <a:solidFill>
                  <a:schemeClr val="dk1"/>
                </a:solidFill>
              </a:defRPr>
            </a:lvl8pPr>
            <a:lvl9pPr lvl="8" algn="r">
              <a:spcBef>
                <a:spcPts val="0"/>
              </a:spcBef>
              <a:spcAft>
                <a:spcPts val="0"/>
              </a:spcAft>
              <a:buClr>
                <a:schemeClr val="dk1"/>
              </a:buClr>
              <a:buSzPts val="4200"/>
              <a:buNone/>
              <a:defRPr sz="4200">
                <a:solidFill>
                  <a:schemeClr val="dk1"/>
                </a:solidFill>
              </a:defRPr>
            </a:lvl9pPr>
          </a:lstStyle>
          <a:p/>
        </p:txBody>
      </p:sp>
      <p:sp>
        <p:nvSpPr>
          <p:cNvPr id="1001" name="Google Shape;1001;p9"/>
          <p:cNvSpPr txBox="1"/>
          <p:nvPr>
            <p:ph idx="1" type="subTitle"/>
          </p:nvPr>
        </p:nvSpPr>
        <p:spPr>
          <a:xfrm>
            <a:off x="1139400" y="3065588"/>
            <a:ext cx="4045200" cy="6150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2100"/>
              <a:buNone/>
              <a:defRPr>
                <a:solidFill>
                  <a:schemeClr val="dk1"/>
                </a:solidFill>
              </a:defRPr>
            </a:lvl1pPr>
            <a:lvl2pPr lvl="1" algn="r">
              <a:lnSpc>
                <a:spcPct val="100000"/>
              </a:lnSpc>
              <a:spcBef>
                <a:spcPts val="0"/>
              </a:spcBef>
              <a:spcAft>
                <a:spcPts val="0"/>
              </a:spcAft>
              <a:buClr>
                <a:schemeClr val="dk1"/>
              </a:buClr>
              <a:buSzPts val="2100"/>
              <a:buNone/>
              <a:defRPr sz="2100">
                <a:solidFill>
                  <a:schemeClr val="dk1"/>
                </a:solidFill>
              </a:defRPr>
            </a:lvl2pPr>
            <a:lvl3pPr lvl="2" algn="r">
              <a:lnSpc>
                <a:spcPct val="100000"/>
              </a:lnSpc>
              <a:spcBef>
                <a:spcPts val="0"/>
              </a:spcBef>
              <a:spcAft>
                <a:spcPts val="0"/>
              </a:spcAft>
              <a:buClr>
                <a:schemeClr val="dk1"/>
              </a:buClr>
              <a:buSzPts val="2100"/>
              <a:buNone/>
              <a:defRPr sz="2100">
                <a:solidFill>
                  <a:schemeClr val="dk1"/>
                </a:solidFill>
              </a:defRPr>
            </a:lvl3pPr>
            <a:lvl4pPr lvl="3" algn="r">
              <a:lnSpc>
                <a:spcPct val="100000"/>
              </a:lnSpc>
              <a:spcBef>
                <a:spcPts val="0"/>
              </a:spcBef>
              <a:spcAft>
                <a:spcPts val="0"/>
              </a:spcAft>
              <a:buClr>
                <a:schemeClr val="dk1"/>
              </a:buClr>
              <a:buSzPts val="2100"/>
              <a:buNone/>
              <a:defRPr sz="2100">
                <a:solidFill>
                  <a:schemeClr val="dk1"/>
                </a:solidFill>
              </a:defRPr>
            </a:lvl4pPr>
            <a:lvl5pPr lvl="4" algn="r">
              <a:lnSpc>
                <a:spcPct val="100000"/>
              </a:lnSpc>
              <a:spcBef>
                <a:spcPts val="0"/>
              </a:spcBef>
              <a:spcAft>
                <a:spcPts val="0"/>
              </a:spcAft>
              <a:buClr>
                <a:schemeClr val="dk1"/>
              </a:buClr>
              <a:buSzPts val="2100"/>
              <a:buNone/>
              <a:defRPr sz="2100">
                <a:solidFill>
                  <a:schemeClr val="dk1"/>
                </a:solidFill>
              </a:defRPr>
            </a:lvl5pPr>
            <a:lvl6pPr lvl="5" algn="r">
              <a:lnSpc>
                <a:spcPct val="100000"/>
              </a:lnSpc>
              <a:spcBef>
                <a:spcPts val="0"/>
              </a:spcBef>
              <a:spcAft>
                <a:spcPts val="0"/>
              </a:spcAft>
              <a:buClr>
                <a:schemeClr val="dk1"/>
              </a:buClr>
              <a:buSzPts val="2100"/>
              <a:buNone/>
              <a:defRPr sz="2100">
                <a:solidFill>
                  <a:schemeClr val="dk1"/>
                </a:solidFill>
              </a:defRPr>
            </a:lvl6pPr>
            <a:lvl7pPr lvl="6" algn="r">
              <a:lnSpc>
                <a:spcPct val="100000"/>
              </a:lnSpc>
              <a:spcBef>
                <a:spcPts val="0"/>
              </a:spcBef>
              <a:spcAft>
                <a:spcPts val="0"/>
              </a:spcAft>
              <a:buClr>
                <a:schemeClr val="dk1"/>
              </a:buClr>
              <a:buSzPts val="2100"/>
              <a:buNone/>
              <a:defRPr sz="2100">
                <a:solidFill>
                  <a:schemeClr val="dk1"/>
                </a:solidFill>
              </a:defRPr>
            </a:lvl7pPr>
            <a:lvl8pPr lvl="7" algn="r">
              <a:lnSpc>
                <a:spcPct val="100000"/>
              </a:lnSpc>
              <a:spcBef>
                <a:spcPts val="0"/>
              </a:spcBef>
              <a:spcAft>
                <a:spcPts val="0"/>
              </a:spcAft>
              <a:buClr>
                <a:schemeClr val="dk1"/>
              </a:buClr>
              <a:buSzPts val="2100"/>
              <a:buNone/>
              <a:defRPr sz="2100">
                <a:solidFill>
                  <a:schemeClr val="dk1"/>
                </a:solidFill>
              </a:defRPr>
            </a:lvl8pPr>
            <a:lvl9pPr lvl="8" algn="r">
              <a:lnSpc>
                <a:spcPct val="100000"/>
              </a:lnSpc>
              <a:spcBef>
                <a:spcPts val="0"/>
              </a:spcBef>
              <a:spcAft>
                <a:spcPts val="0"/>
              </a:spcAft>
              <a:buClr>
                <a:schemeClr val="dk1"/>
              </a:buClr>
              <a:buSzPts val="2100"/>
              <a:buNone/>
              <a:defRPr sz="2100">
                <a:solidFill>
                  <a:schemeClr val="dk1"/>
                </a:solidFill>
              </a:defRPr>
            </a:lvl9pPr>
          </a:lstStyle>
          <a:p/>
        </p:txBody>
      </p:sp>
      <p:grpSp>
        <p:nvGrpSpPr>
          <p:cNvPr id="1002" name="Google Shape;1002;p9"/>
          <p:cNvGrpSpPr/>
          <p:nvPr/>
        </p:nvGrpSpPr>
        <p:grpSpPr>
          <a:xfrm>
            <a:off x="6115598" y="421775"/>
            <a:ext cx="3398914" cy="1239107"/>
            <a:chOff x="1783500" y="1511200"/>
            <a:chExt cx="1317000" cy="480125"/>
          </a:xfrm>
        </p:grpSpPr>
        <p:sp>
          <p:nvSpPr>
            <p:cNvPr id="1003" name="Google Shape;1003;p9"/>
            <p:cNvSpPr/>
            <p:nvPr/>
          </p:nvSpPr>
          <p:spPr>
            <a:xfrm>
              <a:off x="1783500" y="1511200"/>
              <a:ext cx="19225" cy="19225"/>
            </a:xfrm>
            <a:custGeom>
              <a:rect b="b" l="l" r="r" t="t"/>
              <a:pathLst>
                <a:path extrusionOk="0" h="769" w="769">
                  <a:moveTo>
                    <a:pt x="364"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9"/>
            <p:cNvSpPr/>
            <p:nvPr/>
          </p:nvSpPr>
          <p:spPr>
            <a:xfrm>
              <a:off x="189165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9"/>
            <p:cNvSpPr/>
            <p:nvPr/>
          </p:nvSpPr>
          <p:spPr>
            <a:xfrm>
              <a:off x="1999800"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28" y="526"/>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9"/>
            <p:cNvSpPr/>
            <p:nvPr/>
          </p:nvSpPr>
          <p:spPr>
            <a:xfrm>
              <a:off x="2107950"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47" y="647"/>
                  </a:lnTo>
                  <a:lnTo>
                    <a:pt x="728" y="526"/>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9"/>
            <p:cNvSpPr/>
            <p:nvPr/>
          </p:nvSpPr>
          <p:spPr>
            <a:xfrm>
              <a:off x="2216075" y="1511200"/>
              <a:ext cx="19250" cy="19225"/>
            </a:xfrm>
            <a:custGeom>
              <a:rect b="b" l="l" r="r" t="t"/>
              <a:pathLst>
                <a:path extrusionOk="0" h="769" w="770">
                  <a:moveTo>
                    <a:pt x="405" y="0"/>
                  </a:moveTo>
                  <a:lnTo>
                    <a:pt x="244" y="41"/>
                  </a:lnTo>
                  <a:lnTo>
                    <a:pt x="122" y="122"/>
                  </a:lnTo>
                  <a:lnTo>
                    <a:pt x="41" y="243"/>
                  </a:lnTo>
                  <a:lnTo>
                    <a:pt x="1" y="405"/>
                  </a:lnTo>
                  <a:lnTo>
                    <a:pt x="41" y="526"/>
                  </a:lnTo>
                  <a:lnTo>
                    <a:pt x="122" y="647"/>
                  </a:lnTo>
                  <a:lnTo>
                    <a:pt x="244" y="769"/>
                  </a:lnTo>
                  <a:lnTo>
                    <a:pt x="527" y="769"/>
                  </a:lnTo>
                  <a:lnTo>
                    <a:pt x="648" y="647"/>
                  </a:lnTo>
                  <a:lnTo>
                    <a:pt x="729" y="526"/>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9"/>
            <p:cNvSpPr/>
            <p:nvPr/>
          </p:nvSpPr>
          <p:spPr>
            <a:xfrm>
              <a:off x="23242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9"/>
            <p:cNvSpPr/>
            <p:nvPr/>
          </p:nvSpPr>
          <p:spPr>
            <a:xfrm>
              <a:off x="243237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8" y="647"/>
                  </a:lnTo>
                  <a:lnTo>
                    <a:pt x="769" y="526"/>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9"/>
            <p:cNvSpPr/>
            <p:nvPr/>
          </p:nvSpPr>
          <p:spPr>
            <a:xfrm>
              <a:off x="2540525" y="1511200"/>
              <a:ext cx="19225" cy="19225"/>
            </a:xfrm>
            <a:custGeom>
              <a:rect b="b" l="l" r="r" t="t"/>
              <a:pathLst>
                <a:path extrusionOk="0" h="769" w="769">
                  <a:moveTo>
                    <a:pt x="405" y="0"/>
                  </a:moveTo>
                  <a:lnTo>
                    <a:pt x="243" y="41"/>
                  </a:lnTo>
                  <a:lnTo>
                    <a:pt x="122" y="122"/>
                  </a:lnTo>
                  <a:lnTo>
                    <a:pt x="41" y="243"/>
                  </a:lnTo>
                  <a:lnTo>
                    <a:pt x="1"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9"/>
            <p:cNvSpPr/>
            <p:nvPr/>
          </p:nvSpPr>
          <p:spPr>
            <a:xfrm>
              <a:off x="264867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9" y="526"/>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9"/>
            <p:cNvSpPr/>
            <p:nvPr/>
          </p:nvSpPr>
          <p:spPr>
            <a:xfrm>
              <a:off x="2756825" y="1511200"/>
              <a:ext cx="19225" cy="19225"/>
            </a:xfrm>
            <a:custGeom>
              <a:rect b="b" l="l" r="r" t="t"/>
              <a:pathLst>
                <a:path extrusionOk="0" h="769" w="769">
                  <a:moveTo>
                    <a:pt x="405" y="0"/>
                  </a:moveTo>
                  <a:lnTo>
                    <a:pt x="243" y="41"/>
                  </a:lnTo>
                  <a:lnTo>
                    <a:pt x="122" y="122"/>
                  </a:lnTo>
                  <a:lnTo>
                    <a:pt x="41" y="243"/>
                  </a:lnTo>
                  <a:lnTo>
                    <a:pt x="0" y="405"/>
                  </a:lnTo>
                  <a:lnTo>
                    <a:pt x="41" y="526"/>
                  </a:lnTo>
                  <a:lnTo>
                    <a:pt x="122" y="647"/>
                  </a:lnTo>
                  <a:lnTo>
                    <a:pt x="243" y="769"/>
                  </a:lnTo>
                  <a:lnTo>
                    <a:pt x="526" y="769"/>
                  </a:lnTo>
                  <a:lnTo>
                    <a:pt x="647" y="647"/>
                  </a:lnTo>
                  <a:lnTo>
                    <a:pt x="768" y="526"/>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9"/>
            <p:cNvSpPr/>
            <p:nvPr/>
          </p:nvSpPr>
          <p:spPr>
            <a:xfrm>
              <a:off x="2864975" y="1511200"/>
              <a:ext cx="19225" cy="19225"/>
            </a:xfrm>
            <a:custGeom>
              <a:rect b="b" l="l" r="r" t="t"/>
              <a:pathLst>
                <a:path extrusionOk="0" h="769" w="769">
                  <a:moveTo>
                    <a:pt x="404" y="0"/>
                  </a:moveTo>
                  <a:lnTo>
                    <a:pt x="243" y="41"/>
                  </a:lnTo>
                  <a:lnTo>
                    <a:pt x="121" y="122"/>
                  </a:lnTo>
                  <a:lnTo>
                    <a:pt x="41" y="243"/>
                  </a:lnTo>
                  <a:lnTo>
                    <a:pt x="0" y="405"/>
                  </a:lnTo>
                  <a:lnTo>
                    <a:pt x="41"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9"/>
            <p:cNvSpPr/>
            <p:nvPr/>
          </p:nvSpPr>
          <p:spPr>
            <a:xfrm>
              <a:off x="2973125" y="1511200"/>
              <a:ext cx="19225" cy="19225"/>
            </a:xfrm>
            <a:custGeom>
              <a:rect b="b" l="l" r="r" t="t"/>
              <a:pathLst>
                <a:path extrusionOk="0" h="769" w="769">
                  <a:moveTo>
                    <a:pt x="404" y="0"/>
                  </a:moveTo>
                  <a:lnTo>
                    <a:pt x="243" y="41"/>
                  </a:lnTo>
                  <a:lnTo>
                    <a:pt x="121" y="122"/>
                  </a:lnTo>
                  <a:lnTo>
                    <a:pt x="40" y="243"/>
                  </a:lnTo>
                  <a:lnTo>
                    <a:pt x="0" y="405"/>
                  </a:lnTo>
                  <a:lnTo>
                    <a:pt x="40" y="526"/>
                  </a:lnTo>
                  <a:lnTo>
                    <a:pt x="121" y="647"/>
                  </a:lnTo>
                  <a:lnTo>
                    <a:pt x="243" y="769"/>
                  </a:lnTo>
                  <a:lnTo>
                    <a:pt x="526" y="769"/>
                  </a:lnTo>
                  <a:lnTo>
                    <a:pt x="687" y="647"/>
                  </a:lnTo>
                  <a:lnTo>
                    <a:pt x="768" y="526"/>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9"/>
            <p:cNvSpPr/>
            <p:nvPr/>
          </p:nvSpPr>
          <p:spPr>
            <a:xfrm>
              <a:off x="3081250" y="1511200"/>
              <a:ext cx="19250" cy="19225"/>
            </a:xfrm>
            <a:custGeom>
              <a:rect b="b" l="l" r="r" t="t"/>
              <a:pathLst>
                <a:path extrusionOk="0" h="769" w="770">
                  <a:moveTo>
                    <a:pt x="405" y="0"/>
                  </a:moveTo>
                  <a:lnTo>
                    <a:pt x="243" y="41"/>
                  </a:lnTo>
                  <a:lnTo>
                    <a:pt x="122" y="122"/>
                  </a:lnTo>
                  <a:lnTo>
                    <a:pt x="41" y="243"/>
                  </a:lnTo>
                  <a:lnTo>
                    <a:pt x="1" y="405"/>
                  </a:lnTo>
                  <a:lnTo>
                    <a:pt x="41" y="526"/>
                  </a:lnTo>
                  <a:lnTo>
                    <a:pt x="122" y="647"/>
                  </a:lnTo>
                  <a:lnTo>
                    <a:pt x="243" y="769"/>
                  </a:lnTo>
                  <a:lnTo>
                    <a:pt x="526" y="769"/>
                  </a:lnTo>
                  <a:lnTo>
                    <a:pt x="688" y="647"/>
                  </a:lnTo>
                  <a:lnTo>
                    <a:pt x="769" y="526"/>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9"/>
            <p:cNvSpPr/>
            <p:nvPr/>
          </p:nvSpPr>
          <p:spPr>
            <a:xfrm>
              <a:off x="1783500" y="1603175"/>
              <a:ext cx="19225" cy="20250"/>
            </a:xfrm>
            <a:custGeom>
              <a:rect b="b" l="l" r="r" t="t"/>
              <a:pathLst>
                <a:path extrusionOk="0" h="810" w="769">
                  <a:moveTo>
                    <a:pt x="364" y="0"/>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9"/>
            <p:cNvSpPr/>
            <p:nvPr/>
          </p:nvSpPr>
          <p:spPr>
            <a:xfrm>
              <a:off x="189165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9"/>
            <p:cNvSpPr/>
            <p:nvPr/>
          </p:nvSpPr>
          <p:spPr>
            <a:xfrm>
              <a:off x="1999800"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9"/>
            <p:cNvSpPr/>
            <p:nvPr/>
          </p:nvSpPr>
          <p:spPr>
            <a:xfrm>
              <a:off x="2107950"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9"/>
            <p:cNvSpPr/>
            <p:nvPr/>
          </p:nvSpPr>
          <p:spPr>
            <a:xfrm>
              <a:off x="2216075" y="1603175"/>
              <a:ext cx="19250" cy="20250"/>
            </a:xfrm>
            <a:custGeom>
              <a:rect b="b" l="l" r="r" t="t"/>
              <a:pathLst>
                <a:path extrusionOk="0" h="810" w="770">
                  <a:moveTo>
                    <a:pt x="405" y="0"/>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9"/>
            <p:cNvSpPr/>
            <p:nvPr/>
          </p:nvSpPr>
          <p:spPr>
            <a:xfrm>
              <a:off x="23242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9"/>
            <p:cNvSpPr/>
            <p:nvPr/>
          </p:nvSpPr>
          <p:spPr>
            <a:xfrm>
              <a:off x="243237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9"/>
            <p:cNvSpPr/>
            <p:nvPr/>
          </p:nvSpPr>
          <p:spPr>
            <a:xfrm>
              <a:off x="2540525" y="1603175"/>
              <a:ext cx="19225" cy="20250"/>
            </a:xfrm>
            <a:custGeom>
              <a:rect b="b" l="l" r="r" t="t"/>
              <a:pathLst>
                <a:path extrusionOk="0" h="810" w="769">
                  <a:moveTo>
                    <a:pt x="405" y="0"/>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9"/>
            <p:cNvSpPr/>
            <p:nvPr/>
          </p:nvSpPr>
          <p:spPr>
            <a:xfrm>
              <a:off x="264867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9"/>
            <p:cNvSpPr/>
            <p:nvPr/>
          </p:nvSpPr>
          <p:spPr>
            <a:xfrm>
              <a:off x="2756825" y="1603175"/>
              <a:ext cx="19225" cy="20250"/>
            </a:xfrm>
            <a:custGeom>
              <a:rect b="b" l="l" r="r" t="t"/>
              <a:pathLst>
                <a:path extrusionOk="0" h="810" w="769">
                  <a:moveTo>
                    <a:pt x="405" y="0"/>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9"/>
            <p:cNvSpPr/>
            <p:nvPr/>
          </p:nvSpPr>
          <p:spPr>
            <a:xfrm>
              <a:off x="2864975" y="1603175"/>
              <a:ext cx="19225" cy="20250"/>
            </a:xfrm>
            <a:custGeom>
              <a:rect b="b" l="l" r="r" t="t"/>
              <a:pathLst>
                <a:path extrusionOk="0" h="810" w="769">
                  <a:moveTo>
                    <a:pt x="404" y="0"/>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9"/>
            <p:cNvSpPr/>
            <p:nvPr/>
          </p:nvSpPr>
          <p:spPr>
            <a:xfrm>
              <a:off x="2973125" y="1603175"/>
              <a:ext cx="19225" cy="20250"/>
            </a:xfrm>
            <a:custGeom>
              <a:rect b="b" l="l" r="r" t="t"/>
              <a:pathLst>
                <a:path extrusionOk="0" h="810" w="769">
                  <a:moveTo>
                    <a:pt x="404" y="0"/>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9"/>
            <p:cNvSpPr/>
            <p:nvPr/>
          </p:nvSpPr>
          <p:spPr>
            <a:xfrm>
              <a:off x="3081250" y="1603175"/>
              <a:ext cx="19250" cy="20250"/>
            </a:xfrm>
            <a:custGeom>
              <a:rect b="b" l="l" r="r" t="t"/>
              <a:pathLst>
                <a:path extrusionOk="0" h="810" w="770">
                  <a:moveTo>
                    <a:pt x="405" y="0"/>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9"/>
            <p:cNvSpPr/>
            <p:nvPr/>
          </p:nvSpPr>
          <p:spPr>
            <a:xfrm>
              <a:off x="1783500" y="1695150"/>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9"/>
            <p:cNvSpPr/>
            <p:nvPr/>
          </p:nvSpPr>
          <p:spPr>
            <a:xfrm>
              <a:off x="189165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9"/>
            <p:cNvSpPr/>
            <p:nvPr/>
          </p:nvSpPr>
          <p:spPr>
            <a:xfrm>
              <a:off x="1999800"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9"/>
            <p:cNvSpPr/>
            <p:nvPr/>
          </p:nvSpPr>
          <p:spPr>
            <a:xfrm>
              <a:off x="2107950"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9"/>
            <p:cNvSpPr/>
            <p:nvPr/>
          </p:nvSpPr>
          <p:spPr>
            <a:xfrm>
              <a:off x="2216075" y="1695150"/>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9"/>
            <p:cNvSpPr/>
            <p:nvPr/>
          </p:nvSpPr>
          <p:spPr>
            <a:xfrm>
              <a:off x="23242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9"/>
            <p:cNvSpPr/>
            <p:nvPr/>
          </p:nvSpPr>
          <p:spPr>
            <a:xfrm>
              <a:off x="243237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9"/>
            <p:cNvSpPr/>
            <p:nvPr/>
          </p:nvSpPr>
          <p:spPr>
            <a:xfrm>
              <a:off x="2540525" y="1695150"/>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9"/>
            <p:cNvSpPr/>
            <p:nvPr/>
          </p:nvSpPr>
          <p:spPr>
            <a:xfrm>
              <a:off x="264867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9"/>
            <p:cNvSpPr/>
            <p:nvPr/>
          </p:nvSpPr>
          <p:spPr>
            <a:xfrm>
              <a:off x="2756825" y="1695150"/>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9"/>
            <p:cNvSpPr/>
            <p:nvPr/>
          </p:nvSpPr>
          <p:spPr>
            <a:xfrm>
              <a:off x="2864975" y="1695150"/>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9"/>
            <p:cNvSpPr/>
            <p:nvPr/>
          </p:nvSpPr>
          <p:spPr>
            <a:xfrm>
              <a:off x="2973125" y="1695150"/>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9"/>
            <p:cNvSpPr/>
            <p:nvPr/>
          </p:nvSpPr>
          <p:spPr>
            <a:xfrm>
              <a:off x="3081250" y="1695150"/>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9"/>
            <p:cNvSpPr/>
            <p:nvPr/>
          </p:nvSpPr>
          <p:spPr>
            <a:xfrm>
              <a:off x="1783500" y="1787125"/>
              <a:ext cx="19225" cy="20250"/>
            </a:xfrm>
            <a:custGeom>
              <a:rect b="b" l="l" r="r" t="t"/>
              <a:pathLst>
                <a:path extrusionOk="0" h="810" w="769">
                  <a:moveTo>
                    <a:pt x="364" y="1"/>
                  </a:moveTo>
                  <a:lnTo>
                    <a:pt x="243" y="41"/>
                  </a:lnTo>
                  <a:lnTo>
                    <a:pt x="122" y="122"/>
                  </a:lnTo>
                  <a:lnTo>
                    <a:pt x="41" y="243"/>
                  </a:lnTo>
                  <a:lnTo>
                    <a:pt x="0" y="405"/>
                  </a:lnTo>
                  <a:lnTo>
                    <a:pt x="41" y="567"/>
                  </a:lnTo>
                  <a:lnTo>
                    <a:pt x="122" y="688"/>
                  </a:lnTo>
                  <a:lnTo>
                    <a:pt x="243" y="769"/>
                  </a:lnTo>
                  <a:lnTo>
                    <a:pt x="364" y="809"/>
                  </a:lnTo>
                  <a:lnTo>
                    <a:pt x="526" y="769"/>
                  </a:lnTo>
                  <a:lnTo>
                    <a:pt x="647" y="688"/>
                  </a:lnTo>
                  <a:lnTo>
                    <a:pt x="728" y="567"/>
                  </a:lnTo>
                  <a:lnTo>
                    <a:pt x="769" y="405"/>
                  </a:lnTo>
                  <a:lnTo>
                    <a:pt x="728" y="243"/>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9"/>
            <p:cNvSpPr/>
            <p:nvPr/>
          </p:nvSpPr>
          <p:spPr>
            <a:xfrm>
              <a:off x="189165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9"/>
            <p:cNvSpPr/>
            <p:nvPr/>
          </p:nvSpPr>
          <p:spPr>
            <a:xfrm>
              <a:off x="1999800"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28" y="567"/>
                  </a:lnTo>
                  <a:lnTo>
                    <a:pt x="768" y="405"/>
                  </a:lnTo>
                  <a:lnTo>
                    <a:pt x="72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9"/>
            <p:cNvSpPr/>
            <p:nvPr/>
          </p:nvSpPr>
          <p:spPr>
            <a:xfrm>
              <a:off x="2107950"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47" y="688"/>
                  </a:lnTo>
                  <a:lnTo>
                    <a:pt x="728" y="567"/>
                  </a:lnTo>
                  <a:lnTo>
                    <a:pt x="768" y="405"/>
                  </a:lnTo>
                  <a:lnTo>
                    <a:pt x="728" y="243"/>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9"/>
            <p:cNvSpPr/>
            <p:nvPr/>
          </p:nvSpPr>
          <p:spPr>
            <a:xfrm>
              <a:off x="2216075" y="1787125"/>
              <a:ext cx="19250" cy="20250"/>
            </a:xfrm>
            <a:custGeom>
              <a:rect b="b" l="l" r="r" t="t"/>
              <a:pathLst>
                <a:path extrusionOk="0" h="810" w="770">
                  <a:moveTo>
                    <a:pt x="405" y="1"/>
                  </a:moveTo>
                  <a:lnTo>
                    <a:pt x="244" y="41"/>
                  </a:lnTo>
                  <a:lnTo>
                    <a:pt x="122" y="122"/>
                  </a:lnTo>
                  <a:lnTo>
                    <a:pt x="41" y="243"/>
                  </a:lnTo>
                  <a:lnTo>
                    <a:pt x="1" y="405"/>
                  </a:lnTo>
                  <a:lnTo>
                    <a:pt x="41" y="567"/>
                  </a:lnTo>
                  <a:lnTo>
                    <a:pt x="122" y="688"/>
                  </a:lnTo>
                  <a:lnTo>
                    <a:pt x="244" y="769"/>
                  </a:lnTo>
                  <a:lnTo>
                    <a:pt x="405" y="809"/>
                  </a:lnTo>
                  <a:lnTo>
                    <a:pt x="527" y="769"/>
                  </a:lnTo>
                  <a:lnTo>
                    <a:pt x="648" y="688"/>
                  </a:lnTo>
                  <a:lnTo>
                    <a:pt x="729" y="567"/>
                  </a:lnTo>
                  <a:lnTo>
                    <a:pt x="769" y="405"/>
                  </a:lnTo>
                  <a:lnTo>
                    <a:pt x="729" y="243"/>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9"/>
            <p:cNvSpPr/>
            <p:nvPr/>
          </p:nvSpPr>
          <p:spPr>
            <a:xfrm>
              <a:off x="23242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9"/>
            <p:cNvSpPr/>
            <p:nvPr/>
          </p:nvSpPr>
          <p:spPr>
            <a:xfrm>
              <a:off x="243237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8" y="688"/>
                  </a:lnTo>
                  <a:lnTo>
                    <a:pt x="769" y="567"/>
                  </a:lnTo>
                  <a:lnTo>
                    <a:pt x="769" y="405"/>
                  </a:lnTo>
                  <a:lnTo>
                    <a:pt x="769" y="243"/>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9"/>
            <p:cNvSpPr/>
            <p:nvPr/>
          </p:nvSpPr>
          <p:spPr>
            <a:xfrm>
              <a:off x="2540525" y="1787125"/>
              <a:ext cx="19225" cy="20250"/>
            </a:xfrm>
            <a:custGeom>
              <a:rect b="b" l="l" r="r" t="t"/>
              <a:pathLst>
                <a:path extrusionOk="0" h="810" w="769">
                  <a:moveTo>
                    <a:pt x="405" y="1"/>
                  </a:moveTo>
                  <a:lnTo>
                    <a:pt x="243" y="41"/>
                  </a:lnTo>
                  <a:lnTo>
                    <a:pt x="122" y="122"/>
                  </a:lnTo>
                  <a:lnTo>
                    <a:pt x="41" y="243"/>
                  </a:lnTo>
                  <a:lnTo>
                    <a:pt x="1"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9"/>
            <p:cNvSpPr/>
            <p:nvPr/>
          </p:nvSpPr>
          <p:spPr>
            <a:xfrm>
              <a:off x="264867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9" y="567"/>
                  </a:lnTo>
                  <a:lnTo>
                    <a:pt x="769" y="405"/>
                  </a:lnTo>
                  <a:lnTo>
                    <a:pt x="769"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9"/>
            <p:cNvSpPr/>
            <p:nvPr/>
          </p:nvSpPr>
          <p:spPr>
            <a:xfrm>
              <a:off x="2756825" y="1787125"/>
              <a:ext cx="19225" cy="20250"/>
            </a:xfrm>
            <a:custGeom>
              <a:rect b="b" l="l" r="r" t="t"/>
              <a:pathLst>
                <a:path extrusionOk="0" h="810" w="769">
                  <a:moveTo>
                    <a:pt x="405" y="1"/>
                  </a:moveTo>
                  <a:lnTo>
                    <a:pt x="243" y="41"/>
                  </a:lnTo>
                  <a:lnTo>
                    <a:pt x="122" y="122"/>
                  </a:lnTo>
                  <a:lnTo>
                    <a:pt x="41" y="243"/>
                  </a:lnTo>
                  <a:lnTo>
                    <a:pt x="0" y="405"/>
                  </a:lnTo>
                  <a:lnTo>
                    <a:pt x="41" y="567"/>
                  </a:lnTo>
                  <a:lnTo>
                    <a:pt x="122" y="688"/>
                  </a:lnTo>
                  <a:lnTo>
                    <a:pt x="243" y="769"/>
                  </a:lnTo>
                  <a:lnTo>
                    <a:pt x="405" y="809"/>
                  </a:lnTo>
                  <a:lnTo>
                    <a:pt x="526" y="769"/>
                  </a:lnTo>
                  <a:lnTo>
                    <a:pt x="647" y="688"/>
                  </a:lnTo>
                  <a:lnTo>
                    <a:pt x="768" y="567"/>
                  </a:lnTo>
                  <a:lnTo>
                    <a:pt x="768" y="405"/>
                  </a:lnTo>
                  <a:lnTo>
                    <a:pt x="768" y="243"/>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9"/>
            <p:cNvSpPr/>
            <p:nvPr/>
          </p:nvSpPr>
          <p:spPr>
            <a:xfrm>
              <a:off x="2864975" y="1787125"/>
              <a:ext cx="19225" cy="20250"/>
            </a:xfrm>
            <a:custGeom>
              <a:rect b="b" l="l" r="r" t="t"/>
              <a:pathLst>
                <a:path extrusionOk="0" h="810" w="769">
                  <a:moveTo>
                    <a:pt x="404" y="1"/>
                  </a:moveTo>
                  <a:lnTo>
                    <a:pt x="243" y="41"/>
                  </a:lnTo>
                  <a:lnTo>
                    <a:pt x="121" y="122"/>
                  </a:lnTo>
                  <a:lnTo>
                    <a:pt x="41" y="243"/>
                  </a:lnTo>
                  <a:lnTo>
                    <a:pt x="0" y="405"/>
                  </a:lnTo>
                  <a:lnTo>
                    <a:pt x="41"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9"/>
            <p:cNvSpPr/>
            <p:nvPr/>
          </p:nvSpPr>
          <p:spPr>
            <a:xfrm>
              <a:off x="2973125" y="1787125"/>
              <a:ext cx="19225" cy="20250"/>
            </a:xfrm>
            <a:custGeom>
              <a:rect b="b" l="l" r="r" t="t"/>
              <a:pathLst>
                <a:path extrusionOk="0" h="810" w="769">
                  <a:moveTo>
                    <a:pt x="404" y="1"/>
                  </a:moveTo>
                  <a:lnTo>
                    <a:pt x="243" y="41"/>
                  </a:lnTo>
                  <a:lnTo>
                    <a:pt x="121" y="122"/>
                  </a:lnTo>
                  <a:lnTo>
                    <a:pt x="40" y="243"/>
                  </a:lnTo>
                  <a:lnTo>
                    <a:pt x="0" y="405"/>
                  </a:lnTo>
                  <a:lnTo>
                    <a:pt x="40" y="567"/>
                  </a:lnTo>
                  <a:lnTo>
                    <a:pt x="121" y="688"/>
                  </a:lnTo>
                  <a:lnTo>
                    <a:pt x="243" y="769"/>
                  </a:lnTo>
                  <a:lnTo>
                    <a:pt x="404" y="809"/>
                  </a:lnTo>
                  <a:lnTo>
                    <a:pt x="526" y="769"/>
                  </a:lnTo>
                  <a:lnTo>
                    <a:pt x="687" y="688"/>
                  </a:lnTo>
                  <a:lnTo>
                    <a:pt x="768" y="567"/>
                  </a:lnTo>
                  <a:lnTo>
                    <a:pt x="768" y="405"/>
                  </a:lnTo>
                  <a:lnTo>
                    <a:pt x="768" y="243"/>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9"/>
            <p:cNvSpPr/>
            <p:nvPr/>
          </p:nvSpPr>
          <p:spPr>
            <a:xfrm>
              <a:off x="3081250" y="1787125"/>
              <a:ext cx="19250" cy="20250"/>
            </a:xfrm>
            <a:custGeom>
              <a:rect b="b" l="l" r="r" t="t"/>
              <a:pathLst>
                <a:path extrusionOk="0" h="810" w="770">
                  <a:moveTo>
                    <a:pt x="405" y="1"/>
                  </a:moveTo>
                  <a:lnTo>
                    <a:pt x="243" y="41"/>
                  </a:lnTo>
                  <a:lnTo>
                    <a:pt x="122" y="122"/>
                  </a:lnTo>
                  <a:lnTo>
                    <a:pt x="41" y="243"/>
                  </a:lnTo>
                  <a:lnTo>
                    <a:pt x="1" y="405"/>
                  </a:lnTo>
                  <a:lnTo>
                    <a:pt x="41" y="567"/>
                  </a:lnTo>
                  <a:lnTo>
                    <a:pt x="122" y="688"/>
                  </a:lnTo>
                  <a:lnTo>
                    <a:pt x="243" y="769"/>
                  </a:lnTo>
                  <a:lnTo>
                    <a:pt x="405" y="809"/>
                  </a:lnTo>
                  <a:lnTo>
                    <a:pt x="526" y="769"/>
                  </a:lnTo>
                  <a:lnTo>
                    <a:pt x="688" y="688"/>
                  </a:lnTo>
                  <a:lnTo>
                    <a:pt x="769" y="567"/>
                  </a:lnTo>
                  <a:lnTo>
                    <a:pt x="769" y="405"/>
                  </a:lnTo>
                  <a:lnTo>
                    <a:pt x="769" y="243"/>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9"/>
            <p:cNvSpPr/>
            <p:nvPr/>
          </p:nvSpPr>
          <p:spPr>
            <a:xfrm>
              <a:off x="17835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364" y="769"/>
                  </a:lnTo>
                  <a:lnTo>
                    <a:pt x="526" y="729"/>
                  </a:lnTo>
                  <a:lnTo>
                    <a:pt x="647" y="648"/>
                  </a:lnTo>
                  <a:lnTo>
                    <a:pt x="728" y="527"/>
                  </a:lnTo>
                  <a:lnTo>
                    <a:pt x="769"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9"/>
            <p:cNvSpPr/>
            <p:nvPr/>
          </p:nvSpPr>
          <p:spPr>
            <a:xfrm>
              <a:off x="189165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9"/>
            <p:cNvSpPr/>
            <p:nvPr/>
          </p:nvSpPr>
          <p:spPr>
            <a:xfrm>
              <a:off x="1999800"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9"/>
            <p:cNvSpPr/>
            <p:nvPr/>
          </p:nvSpPr>
          <p:spPr>
            <a:xfrm>
              <a:off x="2107950"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47" y="648"/>
                  </a:lnTo>
                  <a:lnTo>
                    <a:pt x="728" y="527"/>
                  </a:lnTo>
                  <a:lnTo>
                    <a:pt x="768" y="365"/>
                  </a:lnTo>
                  <a:lnTo>
                    <a:pt x="72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9"/>
            <p:cNvSpPr/>
            <p:nvPr/>
          </p:nvSpPr>
          <p:spPr>
            <a:xfrm>
              <a:off x="2216075" y="1880100"/>
              <a:ext cx="19250" cy="19250"/>
            </a:xfrm>
            <a:custGeom>
              <a:rect b="b" l="l" r="r" t="t"/>
              <a:pathLst>
                <a:path extrusionOk="0" h="770" w="770">
                  <a:moveTo>
                    <a:pt x="244" y="1"/>
                  </a:moveTo>
                  <a:lnTo>
                    <a:pt x="122" y="82"/>
                  </a:lnTo>
                  <a:lnTo>
                    <a:pt x="41" y="244"/>
                  </a:lnTo>
                  <a:lnTo>
                    <a:pt x="1" y="365"/>
                  </a:lnTo>
                  <a:lnTo>
                    <a:pt x="41" y="527"/>
                  </a:lnTo>
                  <a:lnTo>
                    <a:pt x="122" y="648"/>
                  </a:lnTo>
                  <a:lnTo>
                    <a:pt x="244" y="729"/>
                  </a:lnTo>
                  <a:lnTo>
                    <a:pt x="405" y="769"/>
                  </a:lnTo>
                  <a:lnTo>
                    <a:pt x="527" y="729"/>
                  </a:lnTo>
                  <a:lnTo>
                    <a:pt x="648" y="648"/>
                  </a:lnTo>
                  <a:lnTo>
                    <a:pt x="729" y="527"/>
                  </a:lnTo>
                  <a:lnTo>
                    <a:pt x="769" y="365"/>
                  </a:lnTo>
                  <a:lnTo>
                    <a:pt x="729" y="244"/>
                  </a:lnTo>
                  <a:lnTo>
                    <a:pt x="648" y="82"/>
                  </a:lnTo>
                  <a:lnTo>
                    <a:pt x="52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9"/>
            <p:cNvSpPr/>
            <p:nvPr/>
          </p:nvSpPr>
          <p:spPr>
            <a:xfrm>
              <a:off x="23242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9"/>
            <p:cNvSpPr/>
            <p:nvPr/>
          </p:nvSpPr>
          <p:spPr>
            <a:xfrm>
              <a:off x="243237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8" y="648"/>
                  </a:lnTo>
                  <a:lnTo>
                    <a:pt x="769" y="527"/>
                  </a:lnTo>
                  <a:lnTo>
                    <a:pt x="769" y="365"/>
                  </a:lnTo>
                  <a:lnTo>
                    <a:pt x="769" y="244"/>
                  </a:lnTo>
                  <a:lnTo>
                    <a:pt x="64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9"/>
            <p:cNvSpPr/>
            <p:nvPr/>
          </p:nvSpPr>
          <p:spPr>
            <a:xfrm>
              <a:off x="2540525" y="1880100"/>
              <a:ext cx="19225" cy="19250"/>
            </a:xfrm>
            <a:custGeom>
              <a:rect b="b" l="l" r="r" t="t"/>
              <a:pathLst>
                <a:path extrusionOk="0" h="770" w="769">
                  <a:moveTo>
                    <a:pt x="243" y="1"/>
                  </a:moveTo>
                  <a:lnTo>
                    <a:pt x="122" y="82"/>
                  </a:lnTo>
                  <a:lnTo>
                    <a:pt x="41" y="244"/>
                  </a:lnTo>
                  <a:lnTo>
                    <a:pt x="1"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9"/>
            <p:cNvSpPr/>
            <p:nvPr/>
          </p:nvSpPr>
          <p:spPr>
            <a:xfrm>
              <a:off x="264867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9" y="527"/>
                  </a:lnTo>
                  <a:lnTo>
                    <a:pt x="769" y="365"/>
                  </a:lnTo>
                  <a:lnTo>
                    <a:pt x="769"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9"/>
            <p:cNvSpPr/>
            <p:nvPr/>
          </p:nvSpPr>
          <p:spPr>
            <a:xfrm>
              <a:off x="2756825" y="1880100"/>
              <a:ext cx="19225" cy="19250"/>
            </a:xfrm>
            <a:custGeom>
              <a:rect b="b" l="l" r="r" t="t"/>
              <a:pathLst>
                <a:path extrusionOk="0" h="770" w="769">
                  <a:moveTo>
                    <a:pt x="243" y="1"/>
                  </a:moveTo>
                  <a:lnTo>
                    <a:pt x="122" y="82"/>
                  </a:lnTo>
                  <a:lnTo>
                    <a:pt x="41" y="244"/>
                  </a:lnTo>
                  <a:lnTo>
                    <a:pt x="0" y="365"/>
                  </a:lnTo>
                  <a:lnTo>
                    <a:pt x="41" y="527"/>
                  </a:lnTo>
                  <a:lnTo>
                    <a:pt x="122" y="648"/>
                  </a:lnTo>
                  <a:lnTo>
                    <a:pt x="243" y="729"/>
                  </a:lnTo>
                  <a:lnTo>
                    <a:pt x="405" y="769"/>
                  </a:lnTo>
                  <a:lnTo>
                    <a:pt x="526" y="729"/>
                  </a:lnTo>
                  <a:lnTo>
                    <a:pt x="647" y="648"/>
                  </a:lnTo>
                  <a:lnTo>
                    <a:pt x="768" y="527"/>
                  </a:lnTo>
                  <a:lnTo>
                    <a:pt x="768" y="365"/>
                  </a:lnTo>
                  <a:lnTo>
                    <a:pt x="768" y="244"/>
                  </a:lnTo>
                  <a:lnTo>
                    <a:pt x="64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9"/>
            <p:cNvSpPr/>
            <p:nvPr/>
          </p:nvSpPr>
          <p:spPr>
            <a:xfrm>
              <a:off x="2864975" y="1880100"/>
              <a:ext cx="19225" cy="19250"/>
            </a:xfrm>
            <a:custGeom>
              <a:rect b="b" l="l" r="r" t="t"/>
              <a:pathLst>
                <a:path extrusionOk="0" h="770" w="769">
                  <a:moveTo>
                    <a:pt x="243" y="1"/>
                  </a:moveTo>
                  <a:lnTo>
                    <a:pt x="121" y="82"/>
                  </a:lnTo>
                  <a:lnTo>
                    <a:pt x="41" y="244"/>
                  </a:lnTo>
                  <a:lnTo>
                    <a:pt x="0" y="365"/>
                  </a:lnTo>
                  <a:lnTo>
                    <a:pt x="41"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9"/>
            <p:cNvSpPr/>
            <p:nvPr/>
          </p:nvSpPr>
          <p:spPr>
            <a:xfrm>
              <a:off x="2973125" y="1880100"/>
              <a:ext cx="19225" cy="19250"/>
            </a:xfrm>
            <a:custGeom>
              <a:rect b="b" l="l" r="r" t="t"/>
              <a:pathLst>
                <a:path extrusionOk="0" h="770" w="769">
                  <a:moveTo>
                    <a:pt x="243" y="1"/>
                  </a:moveTo>
                  <a:lnTo>
                    <a:pt x="121" y="82"/>
                  </a:lnTo>
                  <a:lnTo>
                    <a:pt x="40" y="244"/>
                  </a:lnTo>
                  <a:lnTo>
                    <a:pt x="0" y="365"/>
                  </a:lnTo>
                  <a:lnTo>
                    <a:pt x="40" y="527"/>
                  </a:lnTo>
                  <a:lnTo>
                    <a:pt x="121" y="648"/>
                  </a:lnTo>
                  <a:lnTo>
                    <a:pt x="243" y="729"/>
                  </a:lnTo>
                  <a:lnTo>
                    <a:pt x="404" y="769"/>
                  </a:lnTo>
                  <a:lnTo>
                    <a:pt x="526" y="729"/>
                  </a:lnTo>
                  <a:lnTo>
                    <a:pt x="687" y="648"/>
                  </a:lnTo>
                  <a:lnTo>
                    <a:pt x="768" y="527"/>
                  </a:lnTo>
                  <a:lnTo>
                    <a:pt x="768" y="365"/>
                  </a:lnTo>
                  <a:lnTo>
                    <a:pt x="768" y="244"/>
                  </a:lnTo>
                  <a:lnTo>
                    <a:pt x="687"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9"/>
            <p:cNvSpPr/>
            <p:nvPr/>
          </p:nvSpPr>
          <p:spPr>
            <a:xfrm>
              <a:off x="3081250" y="1880100"/>
              <a:ext cx="19250" cy="19250"/>
            </a:xfrm>
            <a:custGeom>
              <a:rect b="b" l="l" r="r" t="t"/>
              <a:pathLst>
                <a:path extrusionOk="0" h="770" w="770">
                  <a:moveTo>
                    <a:pt x="243" y="1"/>
                  </a:moveTo>
                  <a:lnTo>
                    <a:pt x="122" y="82"/>
                  </a:lnTo>
                  <a:lnTo>
                    <a:pt x="41" y="244"/>
                  </a:lnTo>
                  <a:lnTo>
                    <a:pt x="1" y="365"/>
                  </a:lnTo>
                  <a:lnTo>
                    <a:pt x="41" y="527"/>
                  </a:lnTo>
                  <a:lnTo>
                    <a:pt x="122" y="648"/>
                  </a:lnTo>
                  <a:lnTo>
                    <a:pt x="243" y="729"/>
                  </a:lnTo>
                  <a:lnTo>
                    <a:pt x="405" y="769"/>
                  </a:lnTo>
                  <a:lnTo>
                    <a:pt x="526" y="729"/>
                  </a:lnTo>
                  <a:lnTo>
                    <a:pt x="688" y="648"/>
                  </a:lnTo>
                  <a:lnTo>
                    <a:pt x="769" y="527"/>
                  </a:lnTo>
                  <a:lnTo>
                    <a:pt x="769" y="365"/>
                  </a:lnTo>
                  <a:lnTo>
                    <a:pt x="769" y="244"/>
                  </a:lnTo>
                  <a:lnTo>
                    <a:pt x="688" y="82"/>
                  </a:lnTo>
                  <a:lnTo>
                    <a:pt x="5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9"/>
            <p:cNvSpPr/>
            <p:nvPr/>
          </p:nvSpPr>
          <p:spPr>
            <a:xfrm>
              <a:off x="1783500" y="1972075"/>
              <a:ext cx="19225" cy="19250"/>
            </a:xfrm>
            <a:custGeom>
              <a:rect b="b" l="l" r="r" t="t"/>
              <a:pathLst>
                <a:path extrusionOk="0" h="770" w="769">
                  <a:moveTo>
                    <a:pt x="364" y="1"/>
                  </a:moveTo>
                  <a:lnTo>
                    <a:pt x="243" y="41"/>
                  </a:lnTo>
                  <a:lnTo>
                    <a:pt x="122" y="122"/>
                  </a:lnTo>
                  <a:lnTo>
                    <a:pt x="41" y="244"/>
                  </a:lnTo>
                  <a:lnTo>
                    <a:pt x="0" y="405"/>
                  </a:lnTo>
                  <a:lnTo>
                    <a:pt x="41" y="527"/>
                  </a:lnTo>
                  <a:lnTo>
                    <a:pt x="122" y="648"/>
                  </a:lnTo>
                  <a:lnTo>
                    <a:pt x="243" y="729"/>
                  </a:lnTo>
                  <a:lnTo>
                    <a:pt x="364" y="769"/>
                  </a:lnTo>
                  <a:lnTo>
                    <a:pt x="526" y="729"/>
                  </a:lnTo>
                  <a:lnTo>
                    <a:pt x="647" y="648"/>
                  </a:lnTo>
                  <a:lnTo>
                    <a:pt x="728" y="527"/>
                  </a:lnTo>
                  <a:lnTo>
                    <a:pt x="769" y="405"/>
                  </a:lnTo>
                  <a:lnTo>
                    <a:pt x="728" y="244"/>
                  </a:lnTo>
                  <a:lnTo>
                    <a:pt x="647" y="122"/>
                  </a:lnTo>
                  <a:lnTo>
                    <a:pt x="526" y="41"/>
                  </a:lnTo>
                  <a:lnTo>
                    <a:pt x="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9"/>
            <p:cNvSpPr/>
            <p:nvPr/>
          </p:nvSpPr>
          <p:spPr>
            <a:xfrm>
              <a:off x="189165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9"/>
            <p:cNvSpPr/>
            <p:nvPr/>
          </p:nvSpPr>
          <p:spPr>
            <a:xfrm>
              <a:off x="1999800"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28" y="527"/>
                  </a:lnTo>
                  <a:lnTo>
                    <a:pt x="768" y="405"/>
                  </a:lnTo>
                  <a:lnTo>
                    <a:pt x="72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9"/>
            <p:cNvSpPr/>
            <p:nvPr/>
          </p:nvSpPr>
          <p:spPr>
            <a:xfrm>
              <a:off x="2107950"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47" y="648"/>
                  </a:lnTo>
                  <a:lnTo>
                    <a:pt x="728" y="527"/>
                  </a:lnTo>
                  <a:lnTo>
                    <a:pt x="768" y="405"/>
                  </a:lnTo>
                  <a:lnTo>
                    <a:pt x="728" y="244"/>
                  </a:lnTo>
                  <a:lnTo>
                    <a:pt x="64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9"/>
            <p:cNvSpPr/>
            <p:nvPr/>
          </p:nvSpPr>
          <p:spPr>
            <a:xfrm>
              <a:off x="2216075" y="1972075"/>
              <a:ext cx="19250" cy="19250"/>
            </a:xfrm>
            <a:custGeom>
              <a:rect b="b" l="l" r="r" t="t"/>
              <a:pathLst>
                <a:path extrusionOk="0" h="770" w="770">
                  <a:moveTo>
                    <a:pt x="405" y="1"/>
                  </a:moveTo>
                  <a:lnTo>
                    <a:pt x="244" y="41"/>
                  </a:lnTo>
                  <a:lnTo>
                    <a:pt x="122" y="122"/>
                  </a:lnTo>
                  <a:lnTo>
                    <a:pt x="41" y="244"/>
                  </a:lnTo>
                  <a:lnTo>
                    <a:pt x="1" y="405"/>
                  </a:lnTo>
                  <a:lnTo>
                    <a:pt x="41" y="527"/>
                  </a:lnTo>
                  <a:lnTo>
                    <a:pt x="122" y="648"/>
                  </a:lnTo>
                  <a:lnTo>
                    <a:pt x="244" y="729"/>
                  </a:lnTo>
                  <a:lnTo>
                    <a:pt x="405" y="769"/>
                  </a:lnTo>
                  <a:lnTo>
                    <a:pt x="527" y="729"/>
                  </a:lnTo>
                  <a:lnTo>
                    <a:pt x="648" y="648"/>
                  </a:lnTo>
                  <a:lnTo>
                    <a:pt x="729" y="527"/>
                  </a:lnTo>
                  <a:lnTo>
                    <a:pt x="769" y="405"/>
                  </a:lnTo>
                  <a:lnTo>
                    <a:pt x="729" y="244"/>
                  </a:lnTo>
                  <a:lnTo>
                    <a:pt x="648" y="122"/>
                  </a:lnTo>
                  <a:lnTo>
                    <a:pt x="527"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9"/>
            <p:cNvSpPr/>
            <p:nvPr/>
          </p:nvSpPr>
          <p:spPr>
            <a:xfrm>
              <a:off x="23242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9"/>
            <p:cNvSpPr/>
            <p:nvPr/>
          </p:nvSpPr>
          <p:spPr>
            <a:xfrm>
              <a:off x="243237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8" y="648"/>
                  </a:lnTo>
                  <a:lnTo>
                    <a:pt x="769" y="527"/>
                  </a:lnTo>
                  <a:lnTo>
                    <a:pt x="769" y="405"/>
                  </a:lnTo>
                  <a:lnTo>
                    <a:pt x="769" y="244"/>
                  </a:lnTo>
                  <a:lnTo>
                    <a:pt x="64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9"/>
            <p:cNvSpPr/>
            <p:nvPr/>
          </p:nvSpPr>
          <p:spPr>
            <a:xfrm>
              <a:off x="2540525" y="1972075"/>
              <a:ext cx="19225" cy="19250"/>
            </a:xfrm>
            <a:custGeom>
              <a:rect b="b" l="l" r="r" t="t"/>
              <a:pathLst>
                <a:path extrusionOk="0" h="770" w="769">
                  <a:moveTo>
                    <a:pt x="405" y="1"/>
                  </a:moveTo>
                  <a:lnTo>
                    <a:pt x="243" y="41"/>
                  </a:lnTo>
                  <a:lnTo>
                    <a:pt x="122" y="122"/>
                  </a:lnTo>
                  <a:lnTo>
                    <a:pt x="41" y="244"/>
                  </a:lnTo>
                  <a:lnTo>
                    <a:pt x="1"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9"/>
            <p:cNvSpPr/>
            <p:nvPr/>
          </p:nvSpPr>
          <p:spPr>
            <a:xfrm>
              <a:off x="264867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9" y="527"/>
                  </a:lnTo>
                  <a:lnTo>
                    <a:pt x="769" y="405"/>
                  </a:lnTo>
                  <a:lnTo>
                    <a:pt x="769"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9"/>
            <p:cNvSpPr/>
            <p:nvPr/>
          </p:nvSpPr>
          <p:spPr>
            <a:xfrm>
              <a:off x="2756825" y="1972075"/>
              <a:ext cx="19225" cy="19250"/>
            </a:xfrm>
            <a:custGeom>
              <a:rect b="b" l="l" r="r" t="t"/>
              <a:pathLst>
                <a:path extrusionOk="0" h="770" w="769">
                  <a:moveTo>
                    <a:pt x="405" y="1"/>
                  </a:moveTo>
                  <a:lnTo>
                    <a:pt x="243" y="41"/>
                  </a:lnTo>
                  <a:lnTo>
                    <a:pt x="122" y="122"/>
                  </a:lnTo>
                  <a:lnTo>
                    <a:pt x="41" y="244"/>
                  </a:lnTo>
                  <a:lnTo>
                    <a:pt x="0" y="405"/>
                  </a:lnTo>
                  <a:lnTo>
                    <a:pt x="41" y="527"/>
                  </a:lnTo>
                  <a:lnTo>
                    <a:pt x="122" y="648"/>
                  </a:lnTo>
                  <a:lnTo>
                    <a:pt x="243" y="729"/>
                  </a:lnTo>
                  <a:lnTo>
                    <a:pt x="405" y="769"/>
                  </a:lnTo>
                  <a:lnTo>
                    <a:pt x="526" y="729"/>
                  </a:lnTo>
                  <a:lnTo>
                    <a:pt x="647" y="648"/>
                  </a:lnTo>
                  <a:lnTo>
                    <a:pt x="768" y="527"/>
                  </a:lnTo>
                  <a:lnTo>
                    <a:pt x="768" y="405"/>
                  </a:lnTo>
                  <a:lnTo>
                    <a:pt x="768" y="244"/>
                  </a:lnTo>
                  <a:lnTo>
                    <a:pt x="647"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9"/>
            <p:cNvSpPr/>
            <p:nvPr/>
          </p:nvSpPr>
          <p:spPr>
            <a:xfrm>
              <a:off x="2864975" y="1972075"/>
              <a:ext cx="19225" cy="19250"/>
            </a:xfrm>
            <a:custGeom>
              <a:rect b="b" l="l" r="r" t="t"/>
              <a:pathLst>
                <a:path extrusionOk="0" h="770" w="769">
                  <a:moveTo>
                    <a:pt x="404" y="1"/>
                  </a:moveTo>
                  <a:lnTo>
                    <a:pt x="243" y="41"/>
                  </a:lnTo>
                  <a:lnTo>
                    <a:pt x="121" y="122"/>
                  </a:lnTo>
                  <a:lnTo>
                    <a:pt x="41" y="244"/>
                  </a:lnTo>
                  <a:lnTo>
                    <a:pt x="0" y="405"/>
                  </a:lnTo>
                  <a:lnTo>
                    <a:pt x="41"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9"/>
            <p:cNvSpPr/>
            <p:nvPr/>
          </p:nvSpPr>
          <p:spPr>
            <a:xfrm>
              <a:off x="2973125" y="1972075"/>
              <a:ext cx="19225" cy="19250"/>
            </a:xfrm>
            <a:custGeom>
              <a:rect b="b" l="l" r="r" t="t"/>
              <a:pathLst>
                <a:path extrusionOk="0" h="770" w="769">
                  <a:moveTo>
                    <a:pt x="404" y="1"/>
                  </a:moveTo>
                  <a:lnTo>
                    <a:pt x="243" y="41"/>
                  </a:lnTo>
                  <a:lnTo>
                    <a:pt x="121" y="122"/>
                  </a:lnTo>
                  <a:lnTo>
                    <a:pt x="40" y="244"/>
                  </a:lnTo>
                  <a:lnTo>
                    <a:pt x="0" y="405"/>
                  </a:lnTo>
                  <a:lnTo>
                    <a:pt x="40" y="527"/>
                  </a:lnTo>
                  <a:lnTo>
                    <a:pt x="121" y="648"/>
                  </a:lnTo>
                  <a:lnTo>
                    <a:pt x="243" y="729"/>
                  </a:lnTo>
                  <a:lnTo>
                    <a:pt x="404" y="769"/>
                  </a:lnTo>
                  <a:lnTo>
                    <a:pt x="526" y="729"/>
                  </a:lnTo>
                  <a:lnTo>
                    <a:pt x="687" y="648"/>
                  </a:lnTo>
                  <a:lnTo>
                    <a:pt x="768" y="527"/>
                  </a:lnTo>
                  <a:lnTo>
                    <a:pt x="768" y="405"/>
                  </a:lnTo>
                  <a:lnTo>
                    <a:pt x="768" y="244"/>
                  </a:lnTo>
                  <a:lnTo>
                    <a:pt x="687" y="122"/>
                  </a:lnTo>
                  <a:lnTo>
                    <a:pt x="526" y="41"/>
                  </a:lnTo>
                  <a:lnTo>
                    <a:pt x="4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9"/>
            <p:cNvSpPr/>
            <p:nvPr/>
          </p:nvSpPr>
          <p:spPr>
            <a:xfrm>
              <a:off x="3081250" y="1972075"/>
              <a:ext cx="19250" cy="19250"/>
            </a:xfrm>
            <a:custGeom>
              <a:rect b="b" l="l" r="r" t="t"/>
              <a:pathLst>
                <a:path extrusionOk="0" h="770" w="770">
                  <a:moveTo>
                    <a:pt x="405" y="1"/>
                  </a:moveTo>
                  <a:lnTo>
                    <a:pt x="243" y="41"/>
                  </a:lnTo>
                  <a:lnTo>
                    <a:pt x="122" y="122"/>
                  </a:lnTo>
                  <a:lnTo>
                    <a:pt x="41" y="244"/>
                  </a:lnTo>
                  <a:lnTo>
                    <a:pt x="1" y="405"/>
                  </a:lnTo>
                  <a:lnTo>
                    <a:pt x="41" y="527"/>
                  </a:lnTo>
                  <a:lnTo>
                    <a:pt x="122" y="648"/>
                  </a:lnTo>
                  <a:lnTo>
                    <a:pt x="243" y="729"/>
                  </a:lnTo>
                  <a:lnTo>
                    <a:pt x="405" y="769"/>
                  </a:lnTo>
                  <a:lnTo>
                    <a:pt x="526" y="729"/>
                  </a:lnTo>
                  <a:lnTo>
                    <a:pt x="688" y="648"/>
                  </a:lnTo>
                  <a:lnTo>
                    <a:pt x="769" y="527"/>
                  </a:lnTo>
                  <a:lnTo>
                    <a:pt x="769" y="405"/>
                  </a:lnTo>
                  <a:lnTo>
                    <a:pt x="769" y="244"/>
                  </a:lnTo>
                  <a:lnTo>
                    <a:pt x="688" y="122"/>
                  </a:lnTo>
                  <a:lnTo>
                    <a:pt x="526" y="41"/>
                  </a:lnTo>
                  <a:lnTo>
                    <a:pt x="4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1" name="Google Shape;1081;p9"/>
          <p:cNvGrpSpPr/>
          <p:nvPr/>
        </p:nvGrpSpPr>
        <p:grpSpPr>
          <a:xfrm rot="5400000">
            <a:off x="431135" y="-155285"/>
            <a:ext cx="1621131" cy="1058083"/>
            <a:chOff x="3613900" y="3213250"/>
            <a:chExt cx="407350" cy="265850"/>
          </a:xfrm>
        </p:grpSpPr>
        <p:sp>
          <p:nvSpPr>
            <p:cNvPr id="1082" name="Google Shape;1082;p9"/>
            <p:cNvSpPr/>
            <p:nvPr/>
          </p:nvSpPr>
          <p:spPr>
            <a:xfrm>
              <a:off x="3613900" y="3213250"/>
              <a:ext cx="407350" cy="34375"/>
            </a:xfrm>
            <a:custGeom>
              <a:rect b="b" l="l" r="r" t="t"/>
              <a:pathLst>
                <a:path extrusionOk="0" h="1375" w="16294">
                  <a:moveTo>
                    <a:pt x="4529" y="0"/>
                  </a:moveTo>
                  <a:lnTo>
                    <a:pt x="4084" y="122"/>
                  </a:lnTo>
                  <a:lnTo>
                    <a:pt x="3680" y="283"/>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566"/>
                  </a:lnTo>
                  <a:lnTo>
                    <a:pt x="1" y="647"/>
                  </a:lnTo>
                  <a:lnTo>
                    <a:pt x="1" y="728"/>
                  </a:lnTo>
                  <a:lnTo>
                    <a:pt x="41" y="809"/>
                  </a:lnTo>
                  <a:lnTo>
                    <a:pt x="82" y="849"/>
                  </a:lnTo>
                  <a:lnTo>
                    <a:pt x="486" y="1092"/>
                  </a:lnTo>
                  <a:lnTo>
                    <a:pt x="931" y="1254"/>
                  </a:lnTo>
                  <a:lnTo>
                    <a:pt x="1335" y="1335"/>
                  </a:lnTo>
                  <a:lnTo>
                    <a:pt x="1780" y="1375"/>
                  </a:lnTo>
                  <a:lnTo>
                    <a:pt x="2224" y="1335"/>
                  </a:lnTo>
                  <a:lnTo>
                    <a:pt x="2629" y="1254"/>
                  </a:lnTo>
                  <a:lnTo>
                    <a:pt x="3073" y="1092"/>
                  </a:lnTo>
                  <a:lnTo>
                    <a:pt x="3478" y="849"/>
                  </a:lnTo>
                  <a:lnTo>
                    <a:pt x="3842" y="647"/>
                  </a:lnTo>
                  <a:lnTo>
                    <a:pt x="4205" y="486"/>
                  </a:lnTo>
                  <a:lnTo>
                    <a:pt x="4569" y="405"/>
                  </a:lnTo>
                  <a:lnTo>
                    <a:pt x="4974" y="364"/>
                  </a:lnTo>
                  <a:lnTo>
                    <a:pt x="5337" y="405"/>
                  </a:lnTo>
                  <a:lnTo>
                    <a:pt x="5701" y="486"/>
                  </a:lnTo>
                  <a:lnTo>
                    <a:pt x="6106" y="647"/>
                  </a:lnTo>
                  <a:lnTo>
                    <a:pt x="6429" y="849"/>
                  </a:lnTo>
                  <a:lnTo>
                    <a:pt x="6874" y="1092"/>
                  </a:lnTo>
                  <a:lnTo>
                    <a:pt x="7278" y="1254"/>
                  </a:lnTo>
                  <a:lnTo>
                    <a:pt x="7723" y="1335"/>
                  </a:lnTo>
                  <a:lnTo>
                    <a:pt x="8127" y="1375"/>
                  </a:lnTo>
                  <a:lnTo>
                    <a:pt x="8572" y="1335"/>
                  </a:lnTo>
                  <a:lnTo>
                    <a:pt x="9016" y="1254"/>
                  </a:lnTo>
                  <a:lnTo>
                    <a:pt x="9421" y="1092"/>
                  </a:lnTo>
                  <a:lnTo>
                    <a:pt x="9825" y="849"/>
                  </a:lnTo>
                  <a:lnTo>
                    <a:pt x="10189" y="647"/>
                  </a:lnTo>
                  <a:lnTo>
                    <a:pt x="10553" y="486"/>
                  </a:lnTo>
                  <a:lnTo>
                    <a:pt x="10957" y="405"/>
                  </a:lnTo>
                  <a:lnTo>
                    <a:pt x="11321" y="364"/>
                  </a:lnTo>
                  <a:lnTo>
                    <a:pt x="11685" y="405"/>
                  </a:lnTo>
                  <a:lnTo>
                    <a:pt x="12089" y="486"/>
                  </a:lnTo>
                  <a:lnTo>
                    <a:pt x="12453" y="647"/>
                  </a:lnTo>
                  <a:lnTo>
                    <a:pt x="12817" y="849"/>
                  </a:lnTo>
                  <a:lnTo>
                    <a:pt x="13221" y="1092"/>
                  </a:lnTo>
                  <a:lnTo>
                    <a:pt x="13625" y="1254"/>
                  </a:lnTo>
                  <a:lnTo>
                    <a:pt x="14070" y="1335"/>
                  </a:lnTo>
                  <a:lnTo>
                    <a:pt x="14515" y="1375"/>
                  </a:lnTo>
                  <a:lnTo>
                    <a:pt x="14919" y="1335"/>
                  </a:lnTo>
                  <a:lnTo>
                    <a:pt x="15364" y="1254"/>
                  </a:lnTo>
                  <a:lnTo>
                    <a:pt x="15808" y="1092"/>
                  </a:lnTo>
                  <a:lnTo>
                    <a:pt x="16213" y="849"/>
                  </a:lnTo>
                  <a:lnTo>
                    <a:pt x="16253" y="809"/>
                  </a:lnTo>
                  <a:lnTo>
                    <a:pt x="16294" y="728"/>
                  </a:lnTo>
                  <a:lnTo>
                    <a:pt x="16294" y="647"/>
                  </a:lnTo>
                  <a:lnTo>
                    <a:pt x="16253" y="566"/>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3"/>
                  </a:lnTo>
                  <a:lnTo>
                    <a:pt x="12170" y="122"/>
                  </a:lnTo>
                  <a:lnTo>
                    <a:pt x="11766" y="0"/>
                  </a:lnTo>
                  <a:lnTo>
                    <a:pt x="10876" y="0"/>
                  </a:lnTo>
                  <a:lnTo>
                    <a:pt x="10472" y="122"/>
                  </a:lnTo>
                  <a:lnTo>
                    <a:pt x="10027" y="283"/>
                  </a:lnTo>
                  <a:lnTo>
                    <a:pt x="9623" y="526"/>
                  </a:lnTo>
                  <a:lnTo>
                    <a:pt x="9259" y="728"/>
                  </a:lnTo>
                  <a:lnTo>
                    <a:pt x="8895" y="890"/>
                  </a:lnTo>
                  <a:lnTo>
                    <a:pt x="8531" y="971"/>
                  </a:lnTo>
                  <a:lnTo>
                    <a:pt x="8127" y="1011"/>
                  </a:lnTo>
                  <a:lnTo>
                    <a:pt x="7763" y="971"/>
                  </a:lnTo>
                  <a:lnTo>
                    <a:pt x="7399" y="890"/>
                  </a:lnTo>
                  <a:lnTo>
                    <a:pt x="7035" y="728"/>
                  </a:lnTo>
                  <a:lnTo>
                    <a:pt x="6672" y="526"/>
                  </a:lnTo>
                  <a:lnTo>
                    <a:pt x="6267" y="283"/>
                  </a:lnTo>
                  <a:lnTo>
                    <a:pt x="5823" y="122"/>
                  </a:lnTo>
                  <a:lnTo>
                    <a:pt x="541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9"/>
            <p:cNvSpPr/>
            <p:nvPr/>
          </p:nvSpPr>
          <p:spPr>
            <a:xfrm>
              <a:off x="3613900" y="3290050"/>
              <a:ext cx="407350" cy="34400"/>
            </a:xfrm>
            <a:custGeom>
              <a:rect b="b" l="l" r="r" t="t"/>
              <a:pathLst>
                <a:path extrusionOk="0" h="1376" w="16294">
                  <a:moveTo>
                    <a:pt x="4974" y="1"/>
                  </a:moveTo>
                  <a:lnTo>
                    <a:pt x="4529" y="41"/>
                  </a:lnTo>
                  <a:lnTo>
                    <a:pt x="4084" y="122"/>
                  </a:lnTo>
                  <a:lnTo>
                    <a:pt x="3680" y="284"/>
                  </a:lnTo>
                  <a:lnTo>
                    <a:pt x="3276" y="527"/>
                  </a:lnTo>
                  <a:lnTo>
                    <a:pt x="2912" y="729"/>
                  </a:lnTo>
                  <a:lnTo>
                    <a:pt x="2548" y="890"/>
                  </a:lnTo>
                  <a:lnTo>
                    <a:pt x="2144" y="971"/>
                  </a:lnTo>
                  <a:lnTo>
                    <a:pt x="1780" y="1012"/>
                  </a:lnTo>
                  <a:lnTo>
                    <a:pt x="1416" y="971"/>
                  </a:lnTo>
                  <a:lnTo>
                    <a:pt x="1012" y="890"/>
                  </a:lnTo>
                  <a:lnTo>
                    <a:pt x="648" y="729"/>
                  </a:lnTo>
                  <a:lnTo>
                    <a:pt x="284" y="527"/>
                  </a:lnTo>
                  <a:lnTo>
                    <a:pt x="243" y="486"/>
                  </a:lnTo>
                  <a:lnTo>
                    <a:pt x="163" y="486"/>
                  </a:lnTo>
                  <a:lnTo>
                    <a:pt x="82" y="527"/>
                  </a:lnTo>
                  <a:lnTo>
                    <a:pt x="41" y="567"/>
                  </a:lnTo>
                  <a:lnTo>
                    <a:pt x="1" y="648"/>
                  </a:lnTo>
                  <a:lnTo>
                    <a:pt x="1" y="729"/>
                  </a:lnTo>
                  <a:lnTo>
                    <a:pt x="41" y="810"/>
                  </a:lnTo>
                  <a:lnTo>
                    <a:pt x="82" y="850"/>
                  </a:lnTo>
                  <a:lnTo>
                    <a:pt x="486" y="1093"/>
                  </a:lnTo>
                  <a:lnTo>
                    <a:pt x="931" y="1254"/>
                  </a:lnTo>
                  <a:lnTo>
                    <a:pt x="1335" y="1376"/>
                  </a:lnTo>
                  <a:lnTo>
                    <a:pt x="2224" y="1376"/>
                  </a:lnTo>
                  <a:lnTo>
                    <a:pt x="2629" y="1254"/>
                  </a:lnTo>
                  <a:lnTo>
                    <a:pt x="3073" y="1093"/>
                  </a:lnTo>
                  <a:lnTo>
                    <a:pt x="3478" y="850"/>
                  </a:lnTo>
                  <a:lnTo>
                    <a:pt x="3842" y="648"/>
                  </a:lnTo>
                  <a:lnTo>
                    <a:pt x="4205" y="486"/>
                  </a:lnTo>
                  <a:lnTo>
                    <a:pt x="4569" y="405"/>
                  </a:lnTo>
                  <a:lnTo>
                    <a:pt x="4974" y="365"/>
                  </a:lnTo>
                  <a:lnTo>
                    <a:pt x="5337" y="405"/>
                  </a:lnTo>
                  <a:lnTo>
                    <a:pt x="5701" y="486"/>
                  </a:lnTo>
                  <a:lnTo>
                    <a:pt x="6106" y="648"/>
                  </a:lnTo>
                  <a:lnTo>
                    <a:pt x="6429" y="850"/>
                  </a:lnTo>
                  <a:lnTo>
                    <a:pt x="6874" y="1093"/>
                  </a:lnTo>
                  <a:lnTo>
                    <a:pt x="7278" y="1254"/>
                  </a:lnTo>
                  <a:lnTo>
                    <a:pt x="7723" y="1376"/>
                  </a:lnTo>
                  <a:lnTo>
                    <a:pt x="8572" y="1376"/>
                  </a:lnTo>
                  <a:lnTo>
                    <a:pt x="9016" y="1254"/>
                  </a:lnTo>
                  <a:lnTo>
                    <a:pt x="9421" y="1093"/>
                  </a:lnTo>
                  <a:lnTo>
                    <a:pt x="9825" y="850"/>
                  </a:lnTo>
                  <a:lnTo>
                    <a:pt x="10189" y="648"/>
                  </a:lnTo>
                  <a:lnTo>
                    <a:pt x="10553" y="486"/>
                  </a:lnTo>
                  <a:lnTo>
                    <a:pt x="10957" y="405"/>
                  </a:lnTo>
                  <a:lnTo>
                    <a:pt x="11321" y="365"/>
                  </a:lnTo>
                  <a:lnTo>
                    <a:pt x="11685" y="405"/>
                  </a:lnTo>
                  <a:lnTo>
                    <a:pt x="12089" y="486"/>
                  </a:lnTo>
                  <a:lnTo>
                    <a:pt x="12453" y="648"/>
                  </a:lnTo>
                  <a:lnTo>
                    <a:pt x="12817" y="850"/>
                  </a:lnTo>
                  <a:lnTo>
                    <a:pt x="13221" y="1093"/>
                  </a:lnTo>
                  <a:lnTo>
                    <a:pt x="13625" y="1254"/>
                  </a:lnTo>
                  <a:lnTo>
                    <a:pt x="14070" y="1376"/>
                  </a:lnTo>
                  <a:lnTo>
                    <a:pt x="14919" y="1376"/>
                  </a:lnTo>
                  <a:lnTo>
                    <a:pt x="15364" y="1254"/>
                  </a:lnTo>
                  <a:lnTo>
                    <a:pt x="15808" y="1093"/>
                  </a:lnTo>
                  <a:lnTo>
                    <a:pt x="16213" y="850"/>
                  </a:lnTo>
                  <a:lnTo>
                    <a:pt x="16253" y="810"/>
                  </a:lnTo>
                  <a:lnTo>
                    <a:pt x="16294" y="729"/>
                  </a:lnTo>
                  <a:lnTo>
                    <a:pt x="16294" y="648"/>
                  </a:lnTo>
                  <a:lnTo>
                    <a:pt x="16253" y="567"/>
                  </a:lnTo>
                  <a:lnTo>
                    <a:pt x="16213" y="527"/>
                  </a:lnTo>
                  <a:lnTo>
                    <a:pt x="16132" y="486"/>
                  </a:lnTo>
                  <a:lnTo>
                    <a:pt x="16051" y="486"/>
                  </a:lnTo>
                  <a:lnTo>
                    <a:pt x="15970" y="527"/>
                  </a:lnTo>
                  <a:lnTo>
                    <a:pt x="15647" y="729"/>
                  </a:lnTo>
                  <a:lnTo>
                    <a:pt x="15242" y="890"/>
                  </a:lnTo>
                  <a:lnTo>
                    <a:pt x="14879" y="971"/>
                  </a:lnTo>
                  <a:lnTo>
                    <a:pt x="14515" y="1012"/>
                  </a:lnTo>
                  <a:lnTo>
                    <a:pt x="14110" y="971"/>
                  </a:lnTo>
                  <a:lnTo>
                    <a:pt x="13747" y="890"/>
                  </a:lnTo>
                  <a:lnTo>
                    <a:pt x="13383" y="729"/>
                  </a:lnTo>
                  <a:lnTo>
                    <a:pt x="13019" y="527"/>
                  </a:lnTo>
                  <a:lnTo>
                    <a:pt x="12615" y="284"/>
                  </a:lnTo>
                  <a:lnTo>
                    <a:pt x="12170" y="122"/>
                  </a:lnTo>
                  <a:lnTo>
                    <a:pt x="11766" y="41"/>
                  </a:lnTo>
                  <a:lnTo>
                    <a:pt x="11321" y="1"/>
                  </a:lnTo>
                  <a:lnTo>
                    <a:pt x="10876" y="41"/>
                  </a:lnTo>
                  <a:lnTo>
                    <a:pt x="10472" y="122"/>
                  </a:lnTo>
                  <a:lnTo>
                    <a:pt x="10027" y="284"/>
                  </a:lnTo>
                  <a:lnTo>
                    <a:pt x="9623" y="527"/>
                  </a:lnTo>
                  <a:lnTo>
                    <a:pt x="9259" y="729"/>
                  </a:lnTo>
                  <a:lnTo>
                    <a:pt x="8895" y="890"/>
                  </a:lnTo>
                  <a:lnTo>
                    <a:pt x="8531" y="971"/>
                  </a:lnTo>
                  <a:lnTo>
                    <a:pt x="8127" y="1012"/>
                  </a:lnTo>
                  <a:lnTo>
                    <a:pt x="7763" y="971"/>
                  </a:lnTo>
                  <a:lnTo>
                    <a:pt x="7399" y="890"/>
                  </a:lnTo>
                  <a:lnTo>
                    <a:pt x="7035" y="729"/>
                  </a:lnTo>
                  <a:lnTo>
                    <a:pt x="6672" y="527"/>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9"/>
            <p:cNvSpPr/>
            <p:nvPr/>
          </p:nvSpPr>
          <p:spPr>
            <a:xfrm>
              <a:off x="3613900" y="3366875"/>
              <a:ext cx="407350" cy="35400"/>
            </a:xfrm>
            <a:custGeom>
              <a:rect b="b" l="l" r="r" t="t"/>
              <a:pathLst>
                <a:path extrusionOk="0" h="1416" w="16294">
                  <a:moveTo>
                    <a:pt x="4974" y="1"/>
                  </a:moveTo>
                  <a:lnTo>
                    <a:pt x="4529" y="41"/>
                  </a:lnTo>
                  <a:lnTo>
                    <a:pt x="4084" y="122"/>
                  </a:lnTo>
                  <a:lnTo>
                    <a:pt x="3680" y="284"/>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607"/>
                  </a:lnTo>
                  <a:lnTo>
                    <a:pt x="1" y="647"/>
                  </a:lnTo>
                  <a:lnTo>
                    <a:pt x="1" y="728"/>
                  </a:lnTo>
                  <a:lnTo>
                    <a:pt x="41" y="809"/>
                  </a:lnTo>
                  <a:lnTo>
                    <a:pt x="82" y="850"/>
                  </a:lnTo>
                  <a:lnTo>
                    <a:pt x="486" y="1092"/>
                  </a:lnTo>
                  <a:lnTo>
                    <a:pt x="931" y="1254"/>
                  </a:lnTo>
                  <a:lnTo>
                    <a:pt x="1335" y="1375"/>
                  </a:lnTo>
                  <a:lnTo>
                    <a:pt x="1780" y="1416"/>
                  </a:lnTo>
                  <a:lnTo>
                    <a:pt x="2224" y="1375"/>
                  </a:lnTo>
                  <a:lnTo>
                    <a:pt x="2629" y="1254"/>
                  </a:lnTo>
                  <a:lnTo>
                    <a:pt x="3073" y="1092"/>
                  </a:lnTo>
                  <a:lnTo>
                    <a:pt x="3478" y="850"/>
                  </a:lnTo>
                  <a:lnTo>
                    <a:pt x="3842" y="647"/>
                  </a:lnTo>
                  <a:lnTo>
                    <a:pt x="4205" y="486"/>
                  </a:lnTo>
                  <a:lnTo>
                    <a:pt x="4569" y="405"/>
                  </a:lnTo>
                  <a:lnTo>
                    <a:pt x="5337" y="405"/>
                  </a:lnTo>
                  <a:lnTo>
                    <a:pt x="5701" y="486"/>
                  </a:lnTo>
                  <a:lnTo>
                    <a:pt x="6106" y="647"/>
                  </a:lnTo>
                  <a:lnTo>
                    <a:pt x="6429" y="850"/>
                  </a:lnTo>
                  <a:lnTo>
                    <a:pt x="6874" y="1092"/>
                  </a:lnTo>
                  <a:lnTo>
                    <a:pt x="7278" y="1254"/>
                  </a:lnTo>
                  <a:lnTo>
                    <a:pt x="7723" y="1375"/>
                  </a:lnTo>
                  <a:lnTo>
                    <a:pt x="8127" y="1416"/>
                  </a:lnTo>
                  <a:lnTo>
                    <a:pt x="8572" y="1375"/>
                  </a:lnTo>
                  <a:lnTo>
                    <a:pt x="9016" y="1254"/>
                  </a:lnTo>
                  <a:lnTo>
                    <a:pt x="9421" y="1092"/>
                  </a:lnTo>
                  <a:lnTo>
                    <a:pt x="9825" y="850"/>
                  </a:lnTo>
                  <a:lnTo>
                    <a:pt x="10189" y="647"/>
                  </a:lnTo>
                  <a:lnTo>
                    <a:pt x="10553" y="486"/>
                  </a:lnTo>
                  <a:lnTo>
                    <a:pt x="10957" y="405"/>
                  </a:lnTo>
                  <a:lnTo>
                    <a:pt x="11685" y="405"/>
                  </a:lnTo>
                  <a:lnTo>
                    <a:pt x="12089" y="486"/>
                  </a:lnTo>
                  <a:lnTo>
                    <a:pt x="12453" y="647"/>
                  </a:lnTo>
                  <a:lnTo>
                    <a:pt x="12817" y="850"/>
                  </a:lnTo>
                  <a:lnTo>
                    <a:pt x="13221" y="1092"/>
                  </a:lnTo>
                  <a:lnTo>
                    <a:pt x="13625" y="1254"/>
                  </a:lnTo>
                  <a:lnTo>
                    <a:pt x="14070" y="1375"/>
                  </a:lnTo>
                  <a:lnTo>
                    <a:pt x="14515" y="1416"/>
                  </a:lnTo>
                  <a:lnTo>
                    <a:pt x="14919" y="1375"/>
                  </a:lnTo>
                  <a:lnTo>
                    <a:pt x="15364" y="1254"/>
                  </a:lnTo>
                  <a:lnTo>
                    <a:pt x="15808" y="1092"/>
                  </a:lnTo>
                  <a:lnTo>
                    <a:pt x="16213" y="850"/>
                  </a:lnTo>
                  <a:lnTo>
                    <a:pt x="16253" y="809"/>
                  </a:lnTo>
                  <a:lnTo>
                    <a:pt x="16294" y="728"/>
                  </a:lnTo>
                  <a:lnTo>
                    <a:pt x="16294" y="647"/>
                  </a:lnTo>
                  <a:lnTo>
                    <a:pt x="16253" y="607"/>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4"/>
                  </a:lnTo>
                  <a:lnTo>
                    <a:pt x="12170" y="122"/>
                  </a:lnTo>
                  <a:lnTo>
                    <a:pt x="11766" y="41"/>
                  </a:lnTo>
                  <a:lnTo>
                    <a:pt x="11321" y="1"/>
                  </a:lnTo>
                  <a:lnTo>
                    <a:pt x="10876" y="41"/>
                  </a:lnTo>
                  <a:lnTo>
                    <a:pt x="10472" y="122"/>
                  </a:lnTo>
                  <a:lnTo>
                    <a:pt x="10027" y="284"/>
                  </a:lnTo>
                  <a:lnTo>
                    <a:pt x="9623" y="526"/>
                  </a:lnTo>
                  <a:lnTo>
                    <a:pt x="9259" y="728"/>
                  </a:lnTo>
                  <a:lnTo>
                    <a:pt x="8895" y="890"/>
                  </a:lnTo>
                  <a:lnTo>
                    <a:pt x="8531" y="971"/>
                  </a:lnTo>
                  <a:lnTo>
                    <a:pt x="8127" y="1011"/>
                  </a:lnTo>
                  <a:lnTo>
                    <a:pt x="7763" y="971"/>
                  </a:lnTo>
                  <a:lnTo>
                    <a:pt x="7399" y="890"/>
                  </a:lnTo>
                  <a:lnTo>
                    <a:pt x="7035" y="728"/>
                  </a:lnTo>
                  <a:lnTo>
                    <a:pt x="6672" y="526"/>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9"/>
            <p:cNvSpPr/>
            <p:nvPr/>
          </p:nvSpPr>
          <p:spPr>
            <a:xfrm>
              <a:off x="3613900" y="3443700"/>
              <a:ext cx="407350" cy="35400"/>
            </a:xfrm>
            <a:custGeom>
              <a:rect b="b" l="l" r="r" t="t"/>
              <a:pathLst>
                <a:path extrusionOk="0" h="1416" w="16294">
                  <a:moveTo>
                    <a:pt x="4974" y="0"/>
                  </a:moveTo>
                  <a:lnTo>
                    <a:pt x="4529" y="41"/>
                  </a:lnTo>
                  <a:lnTo>
                    <a:pt x="4084" y="121"/>
                  </a:lnTo>
                  <a:lnTo>
                    <a:pt x="3680" y="324"/>
                  </a:lnTo>
                  <a:lnTo>
                    <a:pt x="3276" y="526"/>
                  </a:lnTo>
                  <a:lnTo>
                    <a:pt x="2912" y="728"/>
                  </a:lnTo>
                  <a:lnTo>
                    <a:pt x="2548" y="890"/>
                  </a:lnTo>
                  <a:lnTo>
                    <a:pt x="2144" y="970"/>
                  </a:lnTo>
                  <a:lnTo>
                    <a:pt x="1780" y="1011"/>
                  </a:lnTo>
                  <a:lnTo>
                    <a:pt x="1416" y="970"/>
                  </a:lnTo>
                  <a:lnTo>
                    <a:pt x="1012" y="890"/>
                  </a:lnTo>
                  <a:lnTo>
                    <a:pt x="648" y="728"/>
                  </a:lnTo>
                  <a:lnTo>
                    <a:pt x="284" y="526"/>
                  </a:lnTo>
                  <a:lnTo>
                    <a:pt x="82" y="526"/>
                  </a:lnTo>
                  <a:lnTo>
                    <a:pt x="41" y="607"/>
                  </a:lnTo>
                  <a:lnTo>
                    <a:pt x="1" y="647"/>
                  </a:lnTo>
                  <a:lnTo>
                    <a:pt x="1" y="728"/>
                  </a:lnTo>
                  <a:lnTo>
                    <a:pt x="41" y="809"/>
                  </a:lnTo>
                  <a:lnTo>
                    <a:pt x="82" y="849"/>
                  </a:lnTo>
                  <a:lnTo>
                    <a:pt x="486" y="1092"/>
                  </a:lnTo>
                  <a:lnTo>
                    <a:pt x="931" y="1253"/>
                  </a:lnTo>
                  <a:lnTo>
                    <a:pt x="1335" y="1375"/>
                  </a:lnTo>
                  <a:lnTo>
                    <a:pt x="1780" y="1415"/>
                  </a:lnTo>
                  <a:lnTo>
                    <a:pt x="2224" y="1375"/>
                  </a:lnTo>
                  <a:lnTo>
                    <a:pt x="2629" y="1253"/>
                  </a:lnTo>
                  <a:lnTo>
                    <a:pt x="3073" y="1092"/>
                  </a:lnTo>
                  <a:lnTo>
                    <a:pt x="3478" y="849"/>
                  </a:lnTo>
                  <a:lnTo>
                    <a:pt x="3842" y="647"/>
                  </a:lnTo>
                  <a:lnTo>
                    <a:pt x="4205" y="526"/>
                  </a:lnTo>
                  <a:lnTo>
                    <a:pt x="4569" y="404"/>
                  </a:lnTo>
                  <a:lnTo>
                    <a:pt x="5337" y="404"/>
                  </a:lnTo>
                  <a:lnTo>
                    <a:pt x="5701" y="526"/>
                  </a:lnTo>
                  <a:lnTo>
                    <a:pt x="6106" y="647"/>
                  </a:lnTo>
                  <a:lnTo>
                    <a:pt x="6429" y="849"/>
                  </a:lnTo>
                  <a:lnTo>
                    <a:pt x="6874" y="1092"/>
                  </a:lnTo>
                  <a:lnTo>
                    <a:pt x="7278" y="1253"/>
                  </a:lnTo>
                  <a:lnTo>
                    <a:pt x="7723" y="1375"/>
                  </a:lnTo>
                  <a:lnTo>
                    <a:pt x="8127" y="1415"/>
                  </a:lnTo>
                  <a:lnTo>
                    <a:pt x="8572" y="1375"/>
                  </a:lnTo>
                  <a:lnTo>
                    <a:pt x="9016" y="1253"/>
                  </a:lnTo>
                  <a:lnTo>
                    <a:pt x="9421" y="1092"/>
                  </a:lnTo>
                  <a:lnTo>
                    <a:pt x="9825" y="849"/>
                  </a:lnTo>
                  <a:lnTo>
                    <a:pt x="10189" y="647"/>
                  </a:lnTo>
                  <a:lnTo>
                    <a:pt x="10553" y="526"/>
                  </a:lnTo>
                  <a:lnTo>
                    <a:pt x="10957" y="404"/>
                  </a:lnTo>
                  <a:lnTo>
                    <a:pt x="11685" y="404"/>
                  </a:lnTo>
                  <a:lnTo>
                    <a:pt x="12089" y="526"/>
                  </a:lnTo>
                  <a:lnTo>
                    <a:pt x="12453" y="647"/>
                  </a:lnTo>
                  <a:lnTo>
                    <a:pt x="12817" y="849"/>
                  </a:lnTo>
                  <a:lnTo>
                    <a:pt x="13221" y="1092"/>
                  </a:lnTo>
                  <a:lnTo>
                    <a:pt x="13625" y="1253"/>
                  </a:lnTo>
                  <a:lnTo>
                    <a:pt x="14070" y="1375"/>
                  </a:lnTo>
                  <a:lnTo>
                    <a:pt x="14515" y="1415"/>
                  </a:lnTo>
                  <a:lnTo>
                    <a:pt x="14919" y="1375"/>
                  </a:lnTo>
                  <a:lnTo>
                    <a:pt x="15364" y="1253"/>
                  </a:lnTo>
                  <a:lnTo>
                    <a:pt x="15808" y="1092"/>
                  </a:lnTo>
                  <a:lnTo>
                    <a:pt x="16213" y="849"/>
                  </a:lnTo>
                  <a:lnTo>
                    <a:pt x="16253" y="809"/>
                  </a:lnTo>
                  <a:lnTo>
                    <a:pt x="16294" y="728"/>
                  </a:lnTo>
                  <a:lnTo>
                    <a:pt x="16294" y="647"/>
                  </a:lnTo>
                  <a:lnTo>
                    <a:pt x="16253" y="607"/>
                  </a:lnTo>
                  <a:lnTo>
                    <a:pt x="16213" y="526"/>
                  </a:lnTo>
                  <a:lnTo>
                    <a:pt x="15970" y="526"/>
                  </a:lnTo>
                  <a:lnTo>
                    <a:pt x="15647" y="728"/>
                  </a:lnTo>
                  <a:lnTo>
                    <a:pt x="15242" y="890"/>
                  </a:lnTo>
                  <a:lnTo>
                    <a:pt x="14879" y="970"/>
                  </a:lnTo>
                  <a:lnTo>
                    <a:pt x="14515" y="1011"/>
                  </a:lnTo>
                  <a:lnTo>
                    <a:pt x="14110" y="970"/>
                  </a:lnTo>
                  <a:lnTo>
                    <a:pt x="13747" y="890"/>
                  </a:lnTo>
                  <a:lnTo>
                    <a:pt x="13383" y="728"/>
                  </a:lnTo>
                  <a:lnTo>
                    <a:pt x="13019" y="526"/>
                  </a:lnTo>
                  <a:lnTo>
                    <a:pt x="12615" y="324"/>
                  </a:lnTo>
                  <a:lnTo>
                    <a:pt x="12170" y="121"/>
                  </a:lnTo>
                  <a:lnTo>
                    <a:pt x="11766" y="41"/>
                  </a:lnTo>
                  <a:lnTo>
                    <a:pt x="11321" y="0"/>
                  </a:lnTo>
                  <a:lnTo>
                    <a:pt x="10876" y="41"/>
                  </a:lnTo>
                  <a:lnTo>
                    <a:pt x="10472" y="121"/>
                  </a:lnTo>
                  <a:lnTo>
                    <a:pt x="10027" y="324"/>
                  </a:lnTo>
                  <a:lnTo>
                    <a:pt x="9623" y="526"/>
                  </a:lnTo>
                  <a:lnTo>
                    <a:pt x="9259" y="728"/>
                  </a:lnTo>
                  <a:lnTo>
                    <a:pt x="8895" y="890"/>
                  </a:lnTo>
                  <a:lnTo>
                    <a:pt x="8531" y="970"/>
                  </a:lnTo>
                  <a:lnTo>
                    <a:pt x="8127" y="1011"/>
                  </a:lnTo>
                  <a:lnTo>
                    <a:pt x="7763" y="970"/>
                  </a:lnTo>
                  <a:lnTo>
                    <a:pt x="7399" y="890"/>
                  </a:lnTo>
                  <a:lnTo>
                    <a:pt x="7035" y="728"/>
                  </a:lnTo>
                  <a:lnTo>
                    <a:pt x="6672" y="526"/>
                  </a:lnTo>
                  <a:lnTo>
                    <a:pt x="6267" y="324"/>
                  </a:lnTo>
                  <a:lnTo>
                    <a:pt x="5823" y="121"/>
                  </a:lnTo>
                  <a:lnTo>
                    <a:pt x="5418" y="41"/>
                  </a:lnTo>
                  <a:lnTo>
                    <a:pt x="497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6" name="Google Shape;1086;p9"/>
          <p:cNvGrpSpPr/>
          <p:nvPr/>
        </p:nvGrpSpPr>
        <p:grpSpPr>
          <a:xfrm rot="5400000">
            <a:off x="3601935" y="4347265"/>
            <a:ext cx="1621131" cy="1058083"/>
            <a:chOff x="3613900" y="3213250"/>
            <a:chExt cx="407350" cy="265850"/>
          </a:xfrm>
        </p:grpSpPr>
        <p:sp>
          <p:nvSpPr>
            <p:cNvPr id="1087" name="Google Shape;1087;p9"/>
            <p:cNvSpPr/>
            <p:nvPr/>
          </p:nvSpPr>
          <p:spPr>
            <a:xfrm>
              <a:off x="3613900" y="3213250"/>
              <a:ext cx="407350" cy="34375"/>
            </a:xfrm>
            <a:custGeom>
              <a:rect b="b" l="l" r="r" t="t"/>
              <a:pathLst>
                <a:path extrusionOk="0" h="1375" w="16294">
                  <a:moveTo>
                    <a:pt x="4529" y="0"/>
                  </a:moveTo>
                  <a:lnTo>
                    <a:pt x="4084" y="122"/>
                  </a:lnTo>
                  <a:lnTo>
                    <a:pt x="3680" y="283"/>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566"/>
                  </a:lnTo>
                  <a:lnTo>
                    <a:pt x="1" y="647"/>
                  </a:lnTo>
                  <a:lnTo>
                    <a:pt x="1" y="728"/>
                  </a:lnTo>
                  <a:lnTo>
                    <a:pt x="41" y="809"/>
                  </a:lnTo>
                  <a:lnTo>
                    <a:pt x="82" y="849"/>
                  </a:lnTo>
                  <a:lnTo>
                    <a:pt x="486" y="1092"/>
                  </a:lnTo>
                  <a:lnTo>
                    <a:pt x="931" y="1254"/>
                  </a:lnTo>
                  <a:lnTo>
                    <a:pt x="1335" y="1335"/>
                  </a:lnTo>
                  <a:lnTo>
                    <a:pt x="1780" y="1375"/>
                  </a:lnTo>
                  <a:lnTo>
                    <a:pt x="2224" y="1335"/>
                  </a:lnTo>
                  <a:lnTo>
                    <a:pt x="2629" y="1254"/>
                  </a:lnTo>
                  <a:lnTo>
                    <a:pt x="3073" y="1092"/>
                  </a:lnTo>
                  <a:lnTo>
                    <a:pt x="3478" y="849"/>
                  </a:lnTo>
                  <a:lnTo>
                    <a:pt x="3842" y="647"/>
                  </a:lnTo>
                  <a:lnTo>
                    <a:pt x="4205" y="486"/>
                  </a:lnTo>
                  <a:lnTo>
                    <a:pt x="4569" y="405"/>
                  </a:lnTo>
                  <a:lnTo>
                    <a:pt x="4974" y="364"/>
                  </a:lnTo>
                  <a:lnTo>
                    <a:pt x="5337" y="405"/>
                  </a:lnTo>
                  <a:lnTo>
                    <a:pt x="5701" y="486"/>
                  </a:lnTo>
                  <a:lnTo>
                    <a:pt x="6106" y="647"/>
                  </a:lnTo>
                  <a:lnTo>
                    <a:pt x="6429" y="849"/>
                  </a:lnTo>
                  <a:lnTo>
                    <a:pt x="6874" y="1092"/>
                  </a:lnTo>
                  <a:lnTo>
                    <a:pt x="7278" y="1254"/>
                  </a:lnTo>
                  <a:lnTo>
                    <a:pt x="7723" y="1335"/>
                  </a:lnTo>
                  <a:lnTo>
                    <a:pt x="8127" y="1375"/>
                  </a:lnTo>
                  <a:lnTo>
                    <a:pt x="8572" y="1335"/>
                  </a:lnTo>
                  <a:lnTo>
                    <a:pt x="9016" y="1254"/>
                  </a:lnTo>
                  <a:lnTo>
                    <a:pt x="9421" y="1092"/>
                  </a:lnTo>
                  <a:lnTo>
                    <a:pt x="9825" y="849"/>
                  </a:lnTo>
                  <a:lnTo>
                    <a:pt x="10189" y="647"/>
                  </a:lnTo>
                  <a:lnTo>
                    <a:pt x="10553" y="486"/>
                  </a:lnTo>
                  <a:lnTo>
                    <a:pt x="10957" y="405"/>
                  </a:lnTo>
                  <a:lnTo>
                    <a:pt x="11321" y="364"/>
                  </a:lnTo>
                  <a:lnTo>
                    <a:pt x="11685" y="405"/>
                  </a:lnTo>
                  <a:lnTo>
                    <a:pt x="12089" y="486"/>
                  </a:lnTo>
                  <a:lnTo>
                    <a:pt x="12453" y="647"/>
                  </a:lnTo>
                  <a:lnTo>
                    <a:pt x="12817" y="849"/>
                  </a:lnTo>
                  <a:lnTo>
                    <a:pt x="13221" y="1092"/>
                  </a:lnTo>
                  <a:lnTo>
                    <a:pt x="13625" y="1254"/>
                  </a:lnTo>
                  <a:lnTo>
                    <a:pt x="14070" y="1335"/>
                  </a:lnTo>
                  <a:lnTo>
                    <a:pt x="14515" y="1375"/>
                  </a:lnTo>
                  <a:lnTo>
                    <a:pt x="14919" y="1335"/>
                  </a:lnTo>
                  <a:lnTo>
                    <a:pt x="15364" y="1254"/>
                  </a:lnTo>
                  <a:lnTo>
                    <a:pt x="15808" y="1092"/>
                  </a:lnTo>
                  <a:lnTo>
                    <a:pt x="16213" y="849"/>
                  </a:lnTo>
                  <a:lnTo>
                    <a:pt x="16253" y="809"/>
                  </a:lnTo>
                  <a:lnTo>
                    <a:pt x="16294" y="728"/>
                  </a:lnTo>
                  <a:lnTo>
                    <a:pt x="16294" y="647"/>
                  </a:lnTo>
                  <a:lnTo>
                    <a:pt x="16253" y="566"/>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3"/>
                  </a:lnTo>
                  <a:lnTo>
                    <a:pt x="12170" y="122"/>
                  </a:lnTo>
                  <a:lnTo>
                    <a:pt x="11766" y="0"/>
                  </a:lnTo>
                  <a:lnTo>
                    <a:pt x="10876" y="0"/>
                  </a:lnTo>
                  <a:lnTo>
                    <a:pt x="10472" y="122"/>
                  </a:lnTo>
                  <a:lnTo>
                    <a:pt x="10027" y="283"/>
                  </a:lnTo>
                  <a:lnTo>
                    <a:pt x="9623" y="526"/>
                  </a:lnTo>
                  <a:lnTo>
                    <a:pt x="9259" y="728"/>
                  </a:lnTo>
                  <a:lnTo>
                    <a:pt x="8895" y="890"/>
                  </a:lnTo>
                  <a:lnTo>
                    <a:pt x="8531" y="971"/>
                  </a:lnTo>
                  <a:lnTo>
                    <a:pt x="8127" y="1011"/>
                  </a:lnTo>
                  <a:lnTo>
                    <a:pt x="7763" y="971"/>
                  </a:lnTo>
                  <a:lnTo>
                    <a:pt x="7399" y="890"/>
                  </a:lnTo>
                  <a:lnTo>
                    <a:pt x="7035" y="728"/>
                  </a:lnTo>
                  <a:lnTo>
                    <a:pt x="6672" y="526"/>
                  </a:lnTo>
                  <a:lnTo>
                    <a:pt x="6267" y="283"/>
                  </a:lnTo>
                  <a:lnTo>
                    <a:pt x="5823" y="122"/>
                  </a:lnTo>
                  <a:lnTo>
                    <a:pt x="541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9"/>
            <p:cNvSpPr/>
            <p:nvPr/>
          </p:nvSpPr>
          <p:spPr>
            <a:xfrm>
              <a:off x="3613900" y="3290050"/>
              <a:ext cx="407350" cy="34400"/>
            </a:xfrm>
            <a:custGeom>
              <a:rect b="b" l="l" r="r" t="t"/>
              <a:pathLst>
                <a:path extrusionOk="0" h="1376" w="16294">
                  <a:moveTo>
                    <a:pt x="4974" y="1"/>
                  </a:moveTo>
                  <a:lnTo>
                    <a:pt x="4529" y="41"/>
                  </a:lnTo>
                  <a:lnTo>
                    <a:pt x="4084" y="122"/>
                  </a:lnTo>
                  <a:lnTo>
                    <a:pt x="3680" y="284"/>
                  </a:lnTo>
                  <a:lnTo>
                    <a:pt x="3276" y="527"/>
                  </a:lnTo>
                  <a:lnTo>
                    <a:pt x="2912" y="729"/>
                  </a:lnTo>
                  <a:lnTo>
                    <a:pt x="2548" y="890"/>
                  </a:lnTo>
                  <a:lnTo>
                    <a:pt x="2144" y="971"/>
                  </a:lnTo>
                  <a:lnTo>
                    <a:pt x="1780" y="1012"/>
                  </a:lnTo>
                  <a:lnTo>
                    <a:pt x="1416" y="971"/>
                  </a:lnTo>
                  <a:lnTo>
                    <a:pt x="1012" y="890"/>
                  </a:lnTo>
                  <a:lnTo>
                    <a:pt x="648" y="729"/>
                  </a:lnTo>
                  <a:lnTo>
                    <a:pt x="284" y="527"/>
                  </a:lnTo>
                  <a:lnTo>
                    <a:pt x="243" y="486"/>
                  </a:lnTo>
                  <a:lnTo>
                    <a:pt x="163" y="486"/>
                  </a:lnTo>
                  <a:lnTo>
                    <a:pt x="82" y="527"/>
                  </a:lnTo>
                  <a:lnTo>
                    <a:pt x="41" y="567"/>
                  </a:lnTo>
                  <a:lnTo>
                    <a:pt x="1" y="648"/>
                  </a:lnTo>
                  <a:lnTo>
                    <a:pt x="1" y="729"/>
                  </a:lnTo>
                  <a:lnTo>
                    <a:pt x="41" y="810"/>
                  </a:lnTo>
                  <a:lnTo>
                    <a:pt x="82" y="850"/>
                  </a:lnTo>
                  <a:lnTo>
                    <a:pt x="486" y="1093"/>
                  </a:lnTo>
                  <a:lnTo>
                    <a:pt x="931" y="1254"/>
                  </a:lnTo>
                  <a:lnTo>
                    <a:pt x="1335" y="1376"/>
                  </a:lnTo>
                  <a:lnTo>
                    <a:pt x="2224" y="1376"/>
                  </a:lnTo>
                  <a:lnTo>
                    <a:pt x="2629" y="1254"/>
                  </a:lnTo>
                  <a:lnTo>
                    <a:pt x="3073" y="1093"/>
                  </a:lnTo>
                  <a:lnTo>
                    <a:pt x="3478" y="850"/>
                  </a:lnTo>
                  <a:lnTo>
                    <a:pt x="3842" y="648"/>
                  </a:lnTo>
                  <a:lnTo>
                    <a:pt x="4205" y="486"/>
                  </a:lnTo>
                  <a:lnTo>
                    <a:pt x="4569" y="405"/>
                  </a:lnTo>
                  <a:lnTo>
                    <a:pt x="4974" y="365"/>
                  </a:lnTo>
                  <a:lnTo>
                    <a:pt x="5337" y="405"/>
                  </a:lnTo>
                  <a:lnTo>
                    <a:pt x="5701" y="486"/>
                  </a:lnTo>
                  <a:lnTo>
                    <a:pt x="6106" y="648"/>
                  </a:lnTo>
                  <a:lnTo>
                    <a:pt x="6429" y="850"/>
                  </a:lnTo>
                  <a:lnTo>
                    <a:pt x="6874" y="1093"/>
                  </a:lnTo>
                  <a:lnTo>
                    <a:pt x="7278" y="1254"/>
                  </a:lnTo>
                  <a:lnTo>
                    <a:pt x="7723" y="1376"/>
                  </a:lnTo>
                  <a:lnTo>
                    <a:pt x="8572" y="1376"/>
                  </a:lnTo>
                  <a:lnTo>
                    <a:pt x="9016" y="1254"/>
                  </a:lnTo>
                  <a:lnTo>
                    <a:pt x="9421" y="1093"/>
                  </a:lnTo>
                  <a:lnTo>
                    <a:pt x="9825" y="850"/>
                  </a:lnTo>
                  <a:lnTo>
                    <a:pt x="10189" y="648"/>
                  </a:lnTo>
                  <a:lnTo>
                    <a:pt x="10553" y="486"/>
                  </a:lnTo>
                  <a:lnTo>
                    <a:pt x="10957" y="405"/>
                  </a:lnTo>
                  <a:lnTo>
                    <a:pt x="11321" y="365"/>
                  </a:lnTo>
                  <a:lnTo>
                    <a:pt x="11685" y="405"/>
                  </a:lnTo>
                  <a:lnTo>
                    <a:pt x="12089" y="486"/>
                  </a:lnTo>
                  <a:lnTo>
                    <a:pt x="12453" y="648"/>
                  </a:lnTo>
                  <a:lnTo>
                    <a:pt x="12817" y="850"/>
                  </a:lnTo>
                  <a:lnTo>
                    <a:pt x="13221" y="1093"/>
                  </a:lnTo>
                  <a:lnTo>
                    <a:pt x="13625" y="1254"/>
                  </a:lnTo>
                  <a:lnTo>
                    <a:pt x="14070" y="1376"/>
                  </a:lnTo>
                  <a:lnTo>
                    <a:pt x="14919" y="1376"/>
                  </a:lnTo>
                  <a:lnTo>
                    <a:pt x="15364" y="1254"/>
                  </a:lnTo>
                  <a:lnTo>
                    <a:pt x="15808" y="1093"/>
                  </a:lnTo>
                  <a:lnTo>
                    <a:pt x="16213" y="850"/>
                  </a:lnTo>
                  <a:lnTo>
                    <a:pt x="16253" y="810"/>
                  </a:lnTo>
                  <a:lnTo>
                    <a:pt x="16294" y="729"/>
                  </a:lnTo>
                  <a:lnTo>
                    <a:pt x="16294" y="648"/>
                  </a:lnTo>
                  <a:lnTo>
                    <a:pt x="16253" y="567"/>
                  </a:lnTo>
                  <a:lnTo>
                    <a:pt x="16213" y="527"/>
                  </a:lnTo>
                  <a:lnTo>
                    <a:pt x="16132" y="486"/>
                  </a:lnTo>
                  <a:lnTo>
                    <a:pt x="16051" y="486"/>
                  </a:lnTo>
                  <a:lnTo>
                    <a:pt x="15970" y="527"/>
                  </a:lnTo>
                  <a:lnTo>
                    <a:pt x="15647" y="729"/>
                  </a:lnTo>
                  <a:lnTo>
                    <a:pt x="15242" y="890"/>
                  </a:lnTo>
                  <a:lnTo>
                    <a:pt x="14879" y="971"/>
                  </a:lnTo>
                  <a:lnTo>
                    <a:pt x="14515" y="1012"/>
                  </a:lnTo>
                  <a:lnTo>
                    <a:pt x="14110" y="971"/>
                  </a:lnTo>
                  <a:lnTo>
                    <a:pt x="13747" y="890"/>
                  </a:lnTo>
                  <a:lnTo>
                    <a:pt x="13383" y="729"/>
                  </a:lnTo>
                  <a:lnTo>
                    <a:pt x="13019" y="527"/>
                  </a:lnTo>
                  <a:lnTo>
                    <a:pt x="12615" y="284"/>
                  </a:lnTo>
                  <a:lnTo>
                    <a:pt x="12170" y="122"/>
                  </a:lnTo>
                  <a:lnTo>
                    <a:pt x="11766" y="41"/>
                  </a:lnTo>
                  <a:lnTo>
                    <a:pt x="11321" y="1"/>
                  </a:lnTo>
                  <a:lnTo>
                    <a:pt x="10876" y="41"/>
                  </a:lnTo>
                  <a:lnTo>
                    <a:pt x="10472" y="122"/>
                  </a:lnTo>
                  <a:lnTo>
                    <a:pt x="10027" y="284"/>
                  </a:lnTo>
                  <a:lnTo>
                    <a:pt x="9623" y="527"/>
                  </a:lnTo>
                  <a:lnTo>
                    <a:pt x="9259" y="729"/>
                  </a:lnTo>
                  <a:lnTo>
                    <a:pt x="8895" y="890"/>
                  </a:lnTo>
                  <a:lnTo>
                    <a:pt x="8531" y="971"/>
                  </a:lnTo>
                  <a:lnTo>
                    <a:pt x="8127" y="1012"/>
                  </a:lnTo>
                  <a:lnTo>
                    <a:pt x="7763" y="971"/>
                  </a:lnTo>
                  <a:lnTo>
                    <a:pt x="7399" y="890"/>
                  </a:lnTo>
                  <a:lnTo>
                    <a:pt x="7035" y="729"/>
                  </a:lnTo>
                  <a:lnTo>
                    <a:pt x="6672" y="527"/>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9"/>
            <p:cNvSpPr/>
            <p:nvPr/>
          </p:nvSpPr>
          <p:spPr>
            <a:xfrm>
              <a:off x="3613900" y="3366875"/>
              <a:ext cx="407350" cy="35400"/>
            </a:xfrm>
            <a:custGeom>
              <a:rect b="b" l="l" r="r" t="t"/>
              <a:pathLst>
                <a:path extrusionOk="0" h="1416" w="16294">
                  <a:moveTo>
                    <a:pt x="4974" y="1"/>
                  </a:moveTo>
                  <a:lnTo>
                    <a:pt x="4529" y="41"/>
                  </a:lnTo>
                  <a:lnTo>
                    <a:pt x="4084" y="122"/>
                  </a:lnTo>
                  <a:lnTo>
                    <a:pt x="3680" y="284"/>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607"/>
                  </a:lnTo>
                  <a:lnTo>
                    <a:pt x="1" y="647"/>
                  </a:lnTo>
                  <a:lnTo>
                    <a:pt x="1" y="728"/>
                  </a:lnTo>
                  <a:lnTo>
                    <a:pt x="41" y="809"/>
                  </a:lnTo>
                  <a:lnTo>
                    <a:pt x="82" y="850"/>
                  </a:lnTo>
                  <a:lnTo>
                    <a:pt x="486" y="1092"/>
                  </a:lnTo>
                  <a:lnTo>
                    <a:pt x="931" y="1254"/>
                  </a:lnTo>
                  <a:lnTo>
                    <a:pt x="1335" y="1375"/>
                  </a:lnTo>
                  <a:lnTo>
                    <a:pt x="1780" y="1416"/>
                  </a:lnTo>
                  <a:lnTo>
                    <a:pt x="2224" y="1375"/>
                  </a:lnTo>
                  <a:lnTo>
                    <a:pt x="2629" y="1254"/>
                  </a:lnTo>
                  <a:lnTo>
                    <a:pt x="3073" y="1092"/>
                  </a:lnTo>
                  <a:lnTo>
                    <a:pt x="3478" y="850"/>
                  </a:lnTo>
                  <a:lnTo>
                    <a:pt x="3842" y="647"/>
                  </a:lnTo>
                  <a:lnTo>
                    <a:pt x="4205" y="486"/>
                  </a:lnTo>
                  <a:lnTo>
                    <a:pt x="4569" y="405"/>
                  </a:lnTo>
                  <a:lnTo>
                    <a:pt x="5337" y="405"/>
                  </a:lnTo>
                  <a:lnTo>
                    <a:pt x="5701" y="486"/>
                  </a:lnTo>
                  <a:lnTo>
                    <a:pt x="6106" y="647"/>
                  </a:lnTo>
                  <a:lnTo>
                    <a:pt x="6429" y="850"/>
                  </a:lnTo>
                  <a:lnTo>
                    <a:pt x="6874" y="1092"/>
                  </a:lnTo>
                  <a:lnTo>
                    <a:pt x="7278" y="1254"/>
                  </a:lnTo>
                  <a:lnTo>
                    <a:pt x="7723" y="1375"/>
                  </a:lnTo>
                  <a:lnTo>
                    <a:pt x="8127" y="1416"/>
                  </a:lnTo>
                  <a:lnTo>
                    <a:pt x="8572" y="1375"/>
                  </a:lnTo>
                  <a:lnTo>
                    <a:pt x="9016" y="1254"/>
                  </a:lnTo>
                  <a:lnTo>
                    <a:pt x="9421" y="1092"/>
                  </a:lnTo>
                  <a:lnTo>
                    <a:pt x="9825" y="850"/>
                  </a:lnTo>
                  <a:lnTo>
                    <a:pt x="10189" y="647"/>
                  </a:lnTo>
                  <a:lnTo>
                    <a:pt x="10553" y="486"/>
                  </a:lnTo>
                  <a:lnTo>
                    <a:pt x="10957" y="405"/>
                  </a:lnTo>
                  <a:lnTo>
                    <a:pt x="11685" y="405"/>
                  </a:lnTo>
                  <a:lnTo>
                    <a:pt x="12089" y="486"/>
                  </a:lnTo>
                  <a:lnTo>
                    <a:pt x="12453" y="647"/>
                  </a:lnTo>
                  <a:lnTo>
                    <a:pt x="12817" y="850"/>
                  </a:lnTo>
                  <a:lnTo>
                    <a:pt x="13221" y="1092"/>
                  </a:lnTo>
                  <a:lnTo>
                    <a:pt x="13625" y="1254"/>
                  </a:lnTo>
                  <a:lnTo>
                    <a:pt x="14070" y="1375"/>
                  </a:lnTo>
                  <a:lnTo>
                    <a:pt x="14515" y="1416"/>
                  </a:lnTo>
                  <a:lnTo>
                    <a:pt x="14919" y="1375"/>
                  </a:lnTo>
                  <a:lnTo>
                    <a:pt x="15364" y="1254"/>
                  </a:lnTo>
                  <a:lnTo>
                    <a:pt x="15808" y="1092"/>
                  </a:lnTo>
                  <a:lnTo>
                    <a:pt x="16213" y="850"/>
                  </a:lnTo>
                  <a:lnTo>
                    <a:pt x="16253" y="809"/>
                  </a:lnTo>
                  <a:lnTo>
                    <a:pt x="16294" y="728"/>
                  </a:lnTo>
                  <a:lnTo>
                    <a:pt x="16294" y="647"/>
                  </a:lnTo>
                  <a:lnTo>
                    <a:pt x="16253" y="607"/>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4"/>
                  </a:lnTo>
                  <a:lnTo>
                    <a:pt x="12170" y="122"/>
                  </a:lnTo>
                  <a:lnTo>
                    <a:pt x="11766" y="41"/>
                  </a:lnTo>
                  <a:lnTo>
                    <a:pt x="11321" y="1"/>
                  </a:lnTo>
                  <a:lnTo>
                    <a:pt x="10876" y="41"/>
                  </a:lnTo>
                  <a:lnTo>
                    <a:pt x="10472" y="122"/>
                  </a:lnTo>
                  <a:lnTo>
                    <a:pt x="10027" y="284"/>
                  </a:lnTo>
                  <a:lnTo>
                    <a:pt x="9623" y="526"/>
                  </a:lnTo>
                  <a:lnTo>
                    <a:pt x="9259" y="728"/>
                  </a:lnTo>
                  <a:lnTo>
                    <a:pt x="8895" y="890"/>
                  </a:lnTo>
                  <a:lnTo>
                    <a:pt x="8531" y="971"/>
                  </a:lnTo>
                  <a:lnTo>
                    <a:pt x="8127" y="1011"/>
                  </a:lnTo>
                  <a:lnTo>
                    <a:pt x="7763" y="971"/>
                  </a:lnTo>
                  <a:lnTo>
                    <a:pt x="7399" y="890"/>
                  </a:lnTo>
                  <a:lnTo>
                    <a:pt x="7035" y="728"/>
                  </a:lnTo>
                  <a:lnTo>
                    <a:pt x="6672" y="526"/>
                  </a:lnTo>
                  <a:lnTo>
                    <a:pt x="6267" y="284"/>
                  </a:lnTo>
                  <a:lnTo>
                    <a:pt x="5823" y="122"/>
                  </a:lnTo>
                  <a:lnTo>
                    <a:pt x="5418" y="41"/>
                  </a:lnTo>
                  <a:lnTo>
                    <a:pt x="4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9"/>
            <p:cNvSpPr/>
            <p:nvPr/>
          </p:nvSpPr>
          <p:spPr>
            <a:xfrm>
              <a:off x="3613900" y="3443700"/>
              <a:ext cx="407350" cy="35400"/>
            </a:xfrm>
            <a:custGeom>
              <a:rect b="b" l="l" r="r" t="t"/>
              <a:pathLst>
                <a:path extrusionOk="0" h="1416" w="16294">
                  <a:moveTo>
                    <a:pt x="4974" y="0"/>
                  </a:moveTo>
                  <a:lnTo>
                    <a:pt x="4529" y="41"/>
                  </a:lnTo>
                  <a:lnTo>
                    <a:pt x="4084" y="121"/>
                  </a:lnTo>
                  <a:lnTo>
                    <a:pt x="3680" y="324"/>
                  </a:lnTo>
                  <a:lnTo>
                    <a:pt x="3276" y="526"/>
                  </a:lnTo>
                  <a:lnTo>
                    <a:pt x="2912" y="728"/>
                  </a:lnTo>
                  <a:lnTo>
                    <a:pt x="2548" y="890"/>
                  </a:lnTo>
                  <a:lnTo>
                    <a:pt x="2144" y="970"/>
                  </a:lnTo>
                  <a:lnTo>
                    <a:pt x="1780" y="1011"/>
                  </a:lnTo>
                  <a:lnTo>
                    <a:pt x="1416" y="970"/>
                  </a:lnTo>
                  <a:lnTo>
                    <a:pt x="1012" y="890"/>
                  </a:lnTo>
                  <a:lnTo>
                    <a:pt x="648" y="728"/>
                  </a:lnTo>
                  <a:lnTo>
                    <a:pt x="284" y="526"/>
                  </a:lnTo>
                  <a:lnTo>
                    <a:pt x="82" y="526"/>
                  </a:lnTo>
                  <a:lnTo>
                    <a:pt x="41" y="607"/>
                  </a:lnTo>
                  <a:lnTo>
                    <a:pt x="1" y="647"/>
                  </a:lnTo>
                  <a:lnTo>
                    <a:pt x="1" y="728"/>
                  </a:lnTo>
                  <a:lnTo>
                    <a:pt x="41" y="809"/>
                  </a:lnTo>
                  <a:lnTo>
                    <a:pt x="82" y="849"/>
                  </a:lnTo>
                  <a:lnTo>
                    <a:pt x="486" y="1092"/>
                  </a:lnTo>
                  <a:lnTo>
                    <a:pt x="931" y="1253"/>
                  </a:lnTo>
                  <a:lnTo>
                    <a:pt x="1335" y="1375"/>
                  </a:lnTo>
                  <a:lnTo>
                    <a:pt x="1780" y="1415"/>
                  </a:lnTo>
                  <a:lnTo>
                    <a:pt x="2224" y="1375"/>
                  </a:lnTo>
                  <a:lnTo>
                    <a:pt x="2629" y="1253"/>
                  </a:lnTo>
                  <a:lnTo>
                    <a:pt x="3073" y="1092"/>
                  </a:lnTo>
                  <a:lnTo>
                    <a:pt x="3478" y="849"/>
                  </a:lnTo>
                  <a:lnTo>
                    <a:pt x="3842" y="647"/>
                  </a:lnTo>
                  <a:lnTo>
                    <a:pt x="4205" y="526"/>
                  </a:lnTo>
                  <a:lnTo>
                    <a:pt x="4569" y="404"/>
                  </a:lnTo>
                  <a:lnTo>
                    <a:pt x="5337" y="404"/>
                  </a:lnTo>
                  <a:lnTo>
                    <a:pt x="5701" y="526"/>
                  </a:lnTo>
                  <a:lnTo>
                    <a:pt x="6106" y="647"/>
                  </a:lnTo>
                  <a:lnTo>
                    <a:pt x="6429" y="849"/>
                  </a:lnTo>
                  <a:lnTo>
                    <a:pt x="6874" y="1092"/>
                  </a:lnTo>
                  <a:lnTo>
                    <a:pt x="7278" y="1253"/>
                  </a:lnTo>
                  <a:lnTo>
                    <a:pt x="7723" y="1375"/>
                  </a:lnTo>
                  <a:lnTo>
                    <a:pt x="8127" y="1415"/>
                  </a:lnTo>
                  <a:lnTo>
                    <a:pt x="8572" y="1375"/>
                  </a:lnTo>
                  <a:lnTo>
                    <a:pt x="9016" y="1253"/>
                  </a:lnTo>
                  <a:lnTo>
                    <a:pt x="9421" y="1092"/>
                  </a:lnTo>
                  <a:lnTo>
                    <a:pt x="9825" y="849"/>
                  </a:lnTo>
                  <a:lnTo>
                    <a:pt x="10189" y="647"/>
                  </a:lnTo>
                  <a:lnTo>
                    <a:pt x="10553" y="526"/>
                  </a:lnTo>
                  <a:lnTo>
                    <a:pt x="10957" y="404"/>
                  </a:lnTo>
                  <a:lnTo>
                    <a:pt x="11685" y="404"/>
                  </a:lnTo>
                  <a:lnTo>
                    <a:pt x="12089" y="526"/>
                  </a:lnTo>
                  <a:lnTo>
                    <a:pt x="12453" y="647"/>
                  </a:lnTo>
                  <a:lnTo>
                    <a:pt x="12817" y="849"/>
                  </a:lnTo>
                  <a:lnTo>
                    <a:pt x="13221" y="1092"/>
                  </a:lnTo>
                  <a:lnTo>
                    <a:pt x="13625" y="1253"/>
                  </a:lnTo>
                  <a:lnTo>
                    <a:pt x="14070" y="1375"/>
                  </a:lnTo>
                  <a:lnTo>
                    <a:pt x="14515" y="1415"/>
                  </a:lnTo>
                  <a:lnTo>
                    <a:pt x="14919" y="1375"/>
                  </a:lnTo>
                  <a:lnTo>
                    <a:pt x="15364" y="1253"/>
                  </a:lnTo>
                  <a:lnTo>
                    <a:pt x="15808" y="1092"/>
                  </a:lnTo>
                  <a:lnTo>
                    <a:pt x="16213" y="849"/>
                  </a:lnTo>
                  <a:lnTo>
                    <a:pt x="16253" y="809"/>
                  </a:lnTo>
                  <a:lnTo>
                    <a:pt x="16294" y="728"/>
                  </a:lnTo>
                  <a:lnTo>
                    <a:pt x="16294" y="647"/>
                  </a:lnTo>
                  <a:lnTo>
                    <a:pt x="16253" y="607"/>
                  </a:lnTo>
                  <a:lnTo>
                    <a:pt x="16213" y="526"/>
                  </a:lnTo>
                  <a:lnTo>
                    <a:pt x="15970" y="526"/>
                  </a:lnTo>
                  <a:lnTo>
                    <a:pt x="15647" y="728"/>
                  </a:lnTo>
                  <a:lnTo>
                    <a:pt x="15242" y="890"/>
                  </a:lnTo>
                  <a:lnTo>
                    <a:pt x="14879" y="970"/>
                  </a:lnTo>
                  <a:lnTo>
                    <a:pt x="14515" y="1011"/>
                  </a:lnTo>
                  <a:lnTo>
                    <a:pt x="14110" y="970"/>
                  </a:lnTo>
                  <a:lnTo>
                    <a:pt x="13747" y="890"/>
                  </a:lnTo>
                  <a:lnTo>
                    <a:pt x="13383" y="728"/>
                  </a:lnTo>
                  <a:lnTo>
                    <a:pt x="13019" y="526"/>
                  </a:lnTo>
                  <a:lnTo>
                    <a:pt x="12615" y="324"/>
                  </a:lnTo>
                  <a:lnTo>
                    <a:pt x="12170" y="121"/>
                  </a:lnTo>
                  <a:lnTo>
                    <a:pt x="11766" y="41"/>
                  </a:lnTo>
                  <a:lnTo>
                    <a:pt x="11321" y="0"/>
                  </a:lnTo>
                  <a:lnTo>
                    <a:pt x="10876" y="41"/>
                  </a:lnTo>
                  <a:lnTo>
                    <a:pt x="10472" y="121"/>
                  </a:lnTo>
                  <a:lnTo>
                    <a:pt x="10027" y="324"/>
                  </a:lnTo>
                  <a:lnTo>
                    <a:pt x="9623" y="526"/>
                  </a:lnTo>
                  <a:lnTo>
                    <a:pt x="9259" y="728"/>
                  </a:lnTo>
                  <a:lnTo>
                    <a:pt x="8895" y="890"/>
                  </a:lnTo>
                  <a:lnTo>
                    <a:pt x="8531" y="970"/>
                  </a:lnTo>
                  <a:lnTo>
                    <a:pt x="8127" y="1011"/>
                  </a:lnTo>
                  <a:lnTo>
                    <a:pt x="7763" y="970"/>
                  </a:lnTo>
                  <a:lnTo>
                    <a:pt x="7399" y="890"/>
                  </a:lnTo>
                  <a:lnTo>
                    <a:pt x="7035" y="728"/>
                  </a:lnTo>
                  <a:lnTo>
                    <a:pt x="6672" y="526"/>
                  </a:lnTo>
                  <a:lnTo>
                    <a:pt x="6267" y="324"/>
                  </a:lnTo>
                  <a:lnTo>
                    <a:pt x="5823" y="121"/>
                  </a:lnTo>
                  <a:lnTo>
                    <a:pt x="5418" y="41"/>
                  </a:lnTo>
                  <a:lnTo>
                    <a:pt x="497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1" name="Google Shape;1091;p9"/>
          <p:cNvSpPr/>
          <p:nvPr/>
        </p:nvSpPr>
        <p:spPr>
          <a:xfrm>
            <a:off x="4332175" y="-18787"/>
            <a:ext cx="898500" cy="78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9"/>
          <p:cNvSpPr/>
          <p:nvPr/>
        </p:nvSpPr>
        <p:spPr>
          <a:xfrm>
            <a:off x="0" y="4358550"/>
            <a:ext cx="898500" cy="78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93" name="Shape 1093"/>
        <p:cNvGrpSpPr/>
        <p:nvPr/>
      </p:nvGrpSpPr>
      <p:grpSpPr>
        <a:xfrm>
          <a:off x="0" y="0"/>
          <a:ext cx="0" cy="0"/>
          <a:chOff x="0" y="0"/>
          <a:chExt cx="0" cy="0"/>
        </a:xfrm>
      </p:grpSpPr>
      <p:sp>
        <p:nvSpPr>
          <p:cNvPr id="1094" name="Google Shape;1094;p10"/>
          <p:cNvSpPr txBox="1"/>
          <p:nvPr>
            <p:ph idx="1" type="body"/>
          </p:nvPr>
        </p:nvSpPr>
        <p:spPr>
          <a:xfrm>
            <a:off x="599025" y="1446000"/>
            <a:ext cx="3511500" cy="2251500"/>
          </a:xfrm>
          <a:prstGeom prst="rect">
            <a:avLst/>
          </a:prstGeom>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2600"/>
              <a:buFont typeface="Raleway Black"/>
              <a:buNone/>
              <a:defRPr sz="3500">
                <a:latin typeface="Raleway Black"/>
                <a:ea typeface="Raleway Black"/>
                <a:cs typeface="Raleway Black"/>
                <a:sym typeface="Raleway Black"/>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2.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2800"/>
              <a:buFont typeface="Raleway Black"/>
              <a:buNone/>
              <a:defRPr sz="2800">
                <a:solidFill>
                  <a:schemeClr val="dk2"/>
                </a:solidFill>
                <a:latin typeface="Raleway Black"/>
                <a:ea typeface="Raleway Black"/>
                <a:cs typeface="Raleway Black"/>
                <a:sym typeface="Raleway Black"/>
              </a:defRPr>
            </a:lvl1pPr>
            <a:lvl2pPr lvl="1">
              <a:spcBef>
                <a:spcPts val="0"/>
              </a:spcBef>
              <a:spcAft>
                <a:spcPts val="0"/>
              </a:spcAft>
              <a:buClr>
                <a:schemeClr val="dk2"/>
              </a:buClr>
              <a:buSzPts val="2800"/>
              <a:buFont typeface="Raleway Black"/>
              <a:buNone/>
              <a:defRPr sz="2800">
                <a:solidFill>
                  <a:schemeClr val="dk2"/>
                </a:solidFill>
                <a:latin typeface="Raleway Black"/>
                <a:ea typeface="Raleway Black"/>
                <a:cs typeface="Raleway Black"/>
                <a:sym typeface="Raleway Black"/>
              </a:defRPr>
            </a:lvl2pPr>
            <a:lvl3pPr lvl="2">
              <a:spcBef>
                <a:spcPts val="0"/>
              </a:spcBef>
              <a:spcAft>
                <a:spcPts val="0"/>
              </a:spcAft>
              <a:buClr>
                <a:schemeClr val="dk2"/>
              </a:buClr>
              <a:buSzPts val="2800"/>
              <a:buFont typeface="Raleway Black"/>
              <a:buNone/>
              <a:defRPr sz="2800">
                <a:solidFill>
                  <a:schemeClr val="dk2"/>
                </a:solidFill>
                <a:latin typeface="Raleway Black"/>
                <a:ea typeface="Raleway Black"/>
                <a:cs typeface="Raleway Black"/>
                <a:sym typeface="Raleway Black"/>
              </a:defRPr>
            </a:lvl3pPr>
            <a:lvl4pPr lvl="3">
              <a:spcBef>
                <a:spcPts val="0"/>
              </a:spcBef>
              <a:spcAft>
                <a:spcPts val="0"/>
              </a:spcAft>
              <a:buClr>
                <a:schemeClr val="dk2"/>
              </a:buClr>
              <a:buSzPts val="2800"/>
              <a:buFont typeface="Raleway Black"/>
              <a:buNone/>
              <a:defRPr sz="2800">
                <a:solidFill>
                  <a:schemeClr val="dk2"/>
                </a:solidFill>
                <a:latin typeface="Raleway Black"/>
                <a:ea typeface="Raleway Black"/>
                <a:cs typeface="Raleway Black"/>
                <a:sym typeface="Raleway Black"/>
              </a:defRPr>
            </a:lvl4pPr>
            <a:lvl5pPr lvl="4">
              <a:spcBef>
                <a:spcPts val="0"/>
              </a:spcBef>
              <a:spcAft>
                <a:spcPts val="0"/>
              </a:spcAft>
              <a:buClr>
                <a:schemeClr val="dk2"/>
              </a:buClr>
              <a:buSzPts val="2800"/>
              <a:buFont typeface="Raleway Black"/>
              <a:buNone/>
              <a:defRPr sz="2800">
                <a:solidFill>
                  <a:schemeClr val="dk2"/>
                </a:solidFill>
                <a:latin typeface="Raleway Black"/>
                <a:ea typeface="Raleway Black"/>
                <a:cs typeface="Raleway Black"/>
                <a:sym typeface="Raleway Black"/>
              </a:defRPr>
            </a:lvl5pPr>
            <a:lvl6pPr lvl="5">
              <a:spcBef>
                <a:spcPts val="0"/>
              </a:spcBef>
              <a:spcAft>
                <a:spcPts val="0"/>
              </a:spcAft>
              <a:buClr>
                <a:schemeClr val="dk2"/>
              </a:buClr>
              <a:buSzPts val="2800"/>
              <a:buFont typeface="Raleway Black"/>
              <a:buNone/>
              <a:defRPr sz="2800">
                <a:solidFill>
                  <a:schemeClr val="dk2"/>
                </a:solidFill>
                <a:latin typeface="Raleway Black"/>
                <a:ea typeface="Raleway Black"/>
                <a:cs typeface="Raleway Black"/>
                <a:sym typeface="Raleway Black"/>
              </a:defRPr>
            </a:lvl6pPr>
            <a:lvl7pPr lvl="6">
              <a:spcBef>
                <a:spcPts val="0"/>
              </a:spcBef>
              <a:spcAft>
                <a:spcPts val="0"/>
              </a:spcAft>
              <a:buClr>
                <a:schemeClr val="dk2"/>
              </a:buClr>
              <a:buSzPts val="2800"/>
              <a:buFont typeface="Raleway Black"/>
              <a:buNone/>
              <a:defRPr sz="2800">
                <a:solidFill>
                  <a:schemeClr val="dk2"/>
                </a:solidFill>
                <a:latin typeface="Raleway Black"/>
                <a:ea typeface="Raleway Black"/>
                <a:cs typeface="Raleway Black"/>
                <a:sym typeface="Raleway Black"/>
              </a:defRPr>
            </a:lvl7pPr>
            <a:lvl8pPr lvl="7">
              <a:spcBef>
                <a:spcPts val="0"/>
              </a:spcBef>
              <a:spcAft>
                <a:spcPts val="0"/>
              </a:spcAft>
              <a:buClr>
                <a:schemeClr val="dk2"/>
              </a:buClr>
              <a:buSzPts val="2800"/>
              <a:buFont typeface="Raleway Black"/>
              <a:buNone/>
              <a:defRPr sz="2800">
                <a:solidFill>
                  <a:schemeClr val="dk2"/>
                </a:solidFill>
                <a:latin typeface="Raleway Black"/>
                <a:ea typeface="Raleway Black"/>
                <a:cs typeface="Raleway Black"/>
                <a:sym typeface="Raleway Black"/>
              </a:defRPr>
            </a:lvl8pPr>
            <a:lvl9pPr lvl="8">
              <a:spcBef>
                <a:spcPts val="0"/>
              </a:spcBef>
              <a:spcAft>
                <a:spcPts val="0"/>
              </a:spcAft>
              <a:buClr>
                <a:schemeClr val="dk2"/>
              </a:buClr>
              <a:buSzPts val="2800"/>
              <a:buFont typeface="Raleway Black"/>
              <a:buNone/>
              <a:defRPr sz="2800">
                <a:solidFill>
                  <a:schemeClr val="dk2"/>
                </a:solidFill>
                <a:latin typeface="Raleway Black"/>
                <a:ea typeface="Raleway Black"/>
                <a:cs typeface="Raleway Black"/>
                <a:sym typeface="Raleway Black"/>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2"/>
              </a:buClr>
              <a:buSzPts val="1400"/>
              <a:buFont typeface="Rubik"/>
              <a:buChar char="●"/>
              <a:defRPr>
                <a:solidFill>
                  <a:schemeClr val="dk2"/>
                </a:solidFill>
                <a:latin typeface="Rubik"/>
                <a:ea typeface="Rubik"/>
                <a:cs typeface="Rubik"/>
                <a:sym typeface="Rubik"/>
              </a:defRPr>
            </a:lvl1pPr>
            <a:lvl2pPr indent="-317500" lvl="1" marL="914400">
              <a:lnSpc>
                <a:spcPct val="100000"/>
              </a:lnSpc>
              <a:spcBef>
                <a:spcPts val="1600"/>
              </a:spcBef>
              <a:spcAft>
                <a:spcPts val="0"/>
              </a:spcAft>
              <a:buClr>
                <a:schemeClr val="dk2"/>
              </a:buClr>
              <a:buSzPts val="1400"/>
              <a:buFont typeface="Rubik"/>
              <a:buChar char="○"/>
              <a:defRPr>
                <a:solidFill>
                  <a:schemeClr val="dk2"/>
                </a:solidFill>
                <a:latin typeface="Rubik"/>
                <a:ea typeface="Rubik"/>
                <a:cs typeface="Rubik"/>
                <a:sym typeface="Rubik"/>
              </a:defRPr>
            </a:lvl2pPr>
            <a:lvl3pPr indent="-317500" lvl="2" marL="1371600">
              <a:lnSpc>
                <a:spcPct val="100000"/>
              </a:lnSpc>
              <a:spcBef>
                <a:spcPts val="1600"/>
              </a:spcBef>
              <a:spcAft>
                <a:spcPts val="0"/>
              </a:spcAft>
              <a:buClr>
                <a:schemeClr val="dk2"/>
              </a:buClr>
              <a:buSzPts val="1400"/>
              <a:buFont typeface="Rubik"/>
              <a:buChar char="■"/>
              <a:defRPr>
                <a:solidFill>
                  <a:schemeClr val="dk2"/>
                </a:solidFill>
                <a:latin typeface="Rubik"/>
                <a:ea typeface="Rubik"/>
                <a:cs typeface="Rubik"/>
                <a:sym typeface="Rubik"/>
              </a:defRPr>
            </a:lvl3pPr>
            <a:lvl4pPr indent="-317500" lvl="3" marL="1828800">
              <a:lnSpc>
                <a:spcPct val="100000"/>
              </a:lnSpc>
              <a:spcBef>
                <a:spcPts val="1600"/>
              </a:spcBef>
              <a:spcAft>
                <a:spcPts val="0"/>
              </a:spcAft>
              <a:buClr>
                <a:schemeClr val="dk2"/>
              </a:buClr>
              <a:buSzPts val="1400"/>
              <a:buFont typeface="Rubik"/>
              <a:buChar char="●"/>
              <a:defRPr>
                <a:solidFill>
                  <a:schemeClr val="dk2"/>
                </a:solidFill>
                <a:latin typeface="Rubik"/>
                <a:ea typeface="Rubik"/>
                <a:cs typeface="Rubik"/>
                <a:sym typeface="Rubik"/>
              </a:defRPr>
            </a:lvl4pPr>
            <a:lvl5pPr indent="-317500" lvl="4" marL="2286000">
              <a:lnSpc>
                <a:spcPct val="100000"/>
              </a:lnSpc>
              <a:spcBef>
                <a:spcPts val="1600"/>
              </a:spcBef>
              <a:spcAft>
                <a:spcPts val="0"/>
              </a:spcAft>
              <a:buClr>
                <a:schemeClr val="dk2"/>
              </a:buClr>
              <a:buSzPts val="1400"/>
              <a:buFont typeface="Rubik"/>
              <a:buChar char="○"/>
              <a:defRPr>
                <a:solidFill>
                  <a:schemeClr val="dk2"/>
                </a:solidFill>
                <a:latin typeface="Rubik"/>
                <a:ea typeface="Rubik"/>
                <a:cs typeface="Rubik"/>
                <a:sym typeface="Rubik"/>
              </a:defRPr>
            </a:lvl5pPr>
            <a:lvl6pPr indent="-317500" lvl="5" marL="2743200">
              <a:lnSpc>
                <a:spcPct val="100000"/>
              </a:lnSpc>
              <a:spcBef>
                <a:spcPts val="1600"/>
              </a:spcBef>
              <a:spcAft>
                <a:spcPts val="0"/>
              </a:spcAft>
              <a:buClr>
                <a:schemeClr val="dk2"/>
              </a:buClr>
              <a:buSzPts val="1400"/>
              <a:buFont typeface="Rubik"/>
              <a:buChar char="■"/>
              <a:defRPr>
                <a:solidFill>
                  <a:schemeClr val="dk2"/>
                </a:solidFill>
                <a:latin typeface="Rubik"/>
                <a:ea typeface="Rubik"/>
                <a:cs typeface="Rubik"/>
                <a:sym typeface="Rubik"/>
              </a:defRPr>
            </a:lvl6pPr>
            <a:lvl7pPr indent="-317500" lvl="6" marL="3200400">
              <a:lnSpc>
                <a:spcPct val="100000"/>
              </a:lnSpc>
              <a:spcBef>
                <a:spcPts val="1600"/>
              </a:spcBef>
              <a:spcAft>
                <a:spcPts val="0"/>
              </a:spcAft>
              <a:buClr>
                <a:schemeClr val="dk2"/>
              </a:buClr>
              <a:buSzPts val="1400"/>
              <a:buFont typeface="Rubik"/>
              <a:buChar char="●"/>
              <a:defRPr>
                <a:solidFill>
                  <a:schemeClr val="dk2"/>
                </a:solidFill>
                <a:latin typeface="Rubik"/>
                <a:ea typeface="Rubik"/>
                <a:cs typeface="Rubik"/>
                <a:sym typeface="Rubik"/>
              </a:defRPr>
            </a:lvl7pPr>
            <a:lvl8pPr indent="-317500" lvl="7" marL="3657600">
              <a:lnSpc>
                <a:spcPct val="100000"/>
              </a:lnSpc>
              <a:spcBef>
                <a:spcPts val="1600"/>
              </a:spcBef>
              <a:spcAft>
                <a:spcPts val="0"/>
              </a:spcAft>
              <a:buClr>
                <a:schemeClr val="dk2"/>
              </a:buClr>
              <a:buSzPts val="1400"/>
              <a:buFont typeface="Rubik"/>
              <a:buChar char="○"/>
              <a:defRPr>
                <a:solidFill>
                  <a:schemeClr val="dk2"/>
                </a:solidFill>
                <a:latin typeface="Rubik"/>
                <a:ea typeface="Rubik"/>
                <a:cs typeface="Rubik"/>
                <a:sym typeface="Rubik"/>
              </a:defRPr>
            </a:lvl8pPr>
            <a:lvl9pPr indent="-317500" lvl="8" marL="4114800">
              <a:lnSpc>
                <a:spcPct val="100000"/>
              </a:lnSpc>
              <a:spcBef>
                <a:spcPts val="1600"/>
              </a:spcBef>
              <a:spcAft>
                <a:spcPts val="1600"/>
              </a:spcAft>
              <a:buClr>
                <a:schemeClr val="dk2"/>
              </a:buClr>
              <a:buSzPts val="1400"/>
              <a:buFont typeface="Rubik"/>
              <a:buChar char="■"/>
              <a:defRPr>
                <a:solidFill>
                  <a:schemeClr val="dk2"/>
                </a:solidFill>
                <a:latin typeface="Rubik"/>
                <a:ea typeface="Rubik"/>
                <a:cs typeface="Rubik"/>
                <a:sym typeface="Rubi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24.jpg"/><Relationship Id="rId5"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hyperlink" Target="https://drive.google.com/file/d/1xHXJVxjdK2croctzEfb4P-gbTUrfDrd2/view?usp=sharing" TargetMode="External"/><Relationship Id="rId4" Type="http://schemas.openxmlformats.org/officeDocument/2006/relationships/image" Target="../media/image18.png"/><Relationship Id="rId5" Type="http://schemas.openxmlformats.org/officeDocument/2006/relationships/hyperlink" Target="https://drive.google.com/file/d/1pPCkfvfoDh14Fvu7BET2OPbB6tQHaIDg/view?usp=sharing" TargetMode="External"/><Relationship Id="rId6" Type="http://schemas.openxmlformats.org/officeDocument/2006/relationships/image" Target="../media/image12.png"/><Relationship Id="rId7"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hyperlink" Target="https://bctla.ca/wp-content/uploads/2024/09/Social-Justice-Calendar-2024-2025.pdf" TargetMode="External"/><Relationship Id="rId4" Type="http://schemas.openxmlformats.org/officeDocument/2006/relationships/hyperlink" Target="https://bctla.ca/wp-content/uploads/2024/09/Social-Justice-Calendar-2024-2025.pdf" TargetMode="External"/><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hyperlink" Target="https://wakelet.com/wake/35ac6822-10b6-491d-9c98-d631d10a726a" TargetMode="External"/><Relationship Id="rId4" Type="http://schemas.openxmlformats.org/officeDocument/2006/relationships/hyperlink" Target="https://drive.google.com/file/d/1YXel_1vqtapCMICFOY443sOWSNOeqoCr/view?usp=sharing" TargetMode="External"/><Relationship Id="rId9" Type="http://schemas.openxmlformats.org/officeDocument/2006/relationships/hyperlink" Target="https://www.livebinders.com/play/play?id=2788173" TargetMode="External"/><Relationship Id="rId5" Type="http://schemas.openxmlformats.org/officeDocument/2006/relationships/hyperlink" Target="https://www.teacherspayteachers.com/Product/K-5th-Library-Curriculum-Lesson-Plans-1st-9-weeks-8347688?fbclid=IwAR1cHJ5506Ph2igvfFAc34QIri-wPlO3EawzgEVWySbjPzfbg9PgQl0TcxQ" TargetMode="External"/><Relationship Id="rId6" Type="http://schemas.openxmlformats.org/officeDocument/2006/relationships/image" Target="../media/image33.png"/><Relationship Id="rId7" Type="http://schemas.openxmlformats.org/officeDocument/2006/relationships/hyperlink" Target="https://drive.google.com/file/d/1FncH7aMvW7Qu-4RNyMLKSN9scVwNJlab/view?usp=sharing" TargetMode="External"/><Relationship Id="rId8" Type="http://schemas.openxmlformats.org/officeDocument/2006/relationships/image" Target="../media/image37.png"/><Relationship Id="rId10"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hyperlink" Target="https://youtu.be/DKulddyvJC4?si=159dXZ0v6r65mboV" TargetMode="External"/><Relationship Id="rId4" Type="http://schemas.openxmlformats.org/officeDocument/2006/relationships/image" Target="../media/image17.png"/><Relationship Id="rId5" Type="http://schemas.openxmlformats.org/officeDocument/2006/relationships/hyperlink" Target="https://youtu.be/Hp_vkZkMQNU?si=akSn7S7mXsd5TPFl" TargetMode="External"/><Relationship Id="rId6" Type="http://schemas.openxmlformats.org/officeDocument/2006/relationships/hyperlink" Target="https://youtu.be/Hp_vkZkMQNU?si=akSn7S7mXsd5TPF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hyperlink" Target="https://youtu.be/wQkG9-_AJb8?si=1U2Kw_v6DC0cW4tW" TargetMode="External"/><Relationship Id="rId6" Type="http://schemas.openxmlformats.org/officeDocument/2006/relationships/image" Target="../media/image30.png"/><Relationship Id="rId7" Type="http://schemas.openxmlformats.org/officeDocument/2006/relationships/hyperlink" Target="https://www.canva.com/design/DAGGiZw6T5U/kBZnMss3z-iBC4lIVlyEXQ/edit?utm_content=DAGGiZw6T5U&amp;utm_campaign=designshare&amp;utm_medium=link2&amp;utm_source=sharebutton" TargetMode="External"/><Relationship Id="rId8"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hyperlink" Target="https://docs.google.com/document/d/1b6Mj_ostmvz3rZDALqazbYiQMckii1J4k1Fzavk_508/edit?usp=sharing" TargetMode="External"/><Relationship Id="rId4" Type="http://schemas.openxmlformats.org/officeDocument/2006/relationships/hyperlink" Target="https://drive.google.com/file/d/10w8b3pQEkEGLFDCxsv0q1t5quLik8Xuc/view?usp=sharing" TargetMode="External"/><Relationship Id="rId9" Type="http://schemas.openxmlformats.org/officeDocument/2006/relationships/image" Target="../media/image47.png"/><Relationship Id="rId5" Type="http://schemas.openxmlformats.org/officeDocument/2006/relationships/hyperlink" Target="https://drive.google.com/file/d/15RV31eEZtxxpJ3EENWoIXtU-Cy_Zehch/view?usp=sharing" TargetMode="External"/><Relationship Id="rId6" Type="http://schemas.openxmlformats.org/officeDocument/2006/relationships/hyperlink" Target="https://drive.google.com/file/d/1WpEifTD7QQts1Apu3pWIh2zat-0PvOCF/view?usp=sharing" TargetMode="External"/><Relationship Id="rId7" Type="http://schemas.openxmlformats.org/officeDocument/2006/relationships/hyperlink" Target="https://drive.google.com/file/d/1XNPpN9n_kJJrVVEmyJ70smCuQAQ_XZuj/view?usp=sharing" TargetMode="External"/><Relationship Id="rId8" Type="http://schemas.openxmlformats.org/officeDocument/2006/relationships/hyperlink" Target="https://drive.google.com/file/d/1C3Z4DpHxUcCAQ52G5BUzVMUltEE62KES/view?usp=shar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hyperlink" Target="https://www.facebook.com/groups/1476741582638875" TargetMode="External"/><Relationship Id="rId9"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hyperlink" Target="https://standards.aasl.org/wp-content/uploads/2017/11/AASL-Standards-Framework-for-Learners-pamphlet.pdf" TargetMode="External"/><Relationship Id="rId7" Type="http://schemas.openxmlformats.org/officeDocument/2006/relationships/image" Target="../media/image27.png"/><Relationship Id="rId8" Type="http://schemas.openxmlformats.org/officeDocument/2006/relationships/hyperlink" Target="https://www.canadianschoollibraries.ca/foundations-frameworks/" TargetMode="External"/><Relationship Id="rId11" Type="http://schemas.openxmlformats.org/officeDocument/2006/relationships/image" Target="../media/image28.png"/><Relationship Id="rId10" Type="http://schemas.openxmlformats.org/officeDocument/2006/relationships/hyperlink" Target="https://bsky.app/"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hyperlink" Target="https://www.fastcompany.com/91205568/kokila-penguin-random-house-banned-books" TargetMode="External"/><Relationship Id="rId4" Type="http://schemas.openxmlformats.org/officeDocument/2006/relationships/image" Target="../media/image45.png"/><Relationship Id="rId5"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hyperlink" Target="https://docs.google.com/document/d/10iJxSWh75948gAWHPm4ZOQ_0ecUvAXBDER2pFSycH3k/edit?usp=sharing" TargetMode="External"/><Relationship Id="rId4" Type="http://schemas.openxmlformats.org/officeDocument/2006/relationships/image" Target="../media/image38.png"/><Relationship Id="rId5" Type="http://schemas.openxmlformats.org/officeDocument/2006/relationships/image" Target="../media/image46.png"/><Relationship Id="rId6" Type="http://schemas.openxmlformats.org/officeDocument/2006/relationships/hyperlink" Target="https://docs.google.com/presentation/d/1g43yfi9TKTwOjqf1-PDpJXTVtXkJK09nizP_U4TKfQc/edit?usp=sharing" TargetMode="External"/><Relationship Id="rId7" Type="http://schemas.openxmlformats.org/officeDocument/2006/relationships/image" Target="../media/image36.png"/><Relationship Id="rId8" Type="http://schemas.openxmlformats.org/officeDocument/2006/relationships/image" Target="../media/image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hyperlink" Target="https://bit.ly/406Z0zS" TargetMode="External"/><Relationship Id="rId4" Type="http://schemas.openxmlformats.org/officeDocument/2006/relationships/image" Target="../media/image35.png"/><Relationship Id="rId5"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hyperlink" Target="https://www.canva.com/design/DAF9TYwu1MQ/f91IUHd8BknBaLtKB0uEWQ/edit?utm_content=DAF9TYwu1MQ&amp;utm_campaign=designshare&amp;utm_medium=link2&amp;utm_source=sharebutton" TargetMode="External"/><Relationship Id="rId4" Type="http://schemas.openxmlformats.org/officeDocument/2006/relationships/image" Target="../media/image6.png"/><Relationship Id="rId5" Type="http://schemas.openxmlformats.org/officeDocument/2006/relationships/hyperlink" Target="https://www.canadianschoollibraries.ca/wp-content/uploads/2023/11/CSL_Foundations-Frameworks_FINAL_Nov2023.pdf" TargetMode="External"/><Relationship Id="rId6" Type="http://schemas.openxmlformats.org/officeDocument/2006/relationships/hyperlink" Target="https://iste.org/standards" TargetMode="External"/><Relationship Id="rId7" Type="http://schemas.openxmlformats.org/officeDocument/2006/relationships/hyperlink" Target="https://www.canadianschoollibraries.ca/wp-content/uploads/2023/11/CSL_Foundations-Frameworks_FINAL_Nov2023.pdf" TargetMode="External"/><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0.jpg"/><Relationship Id="rId5" Type="http://schemas.openxmlformats.org/officeDocument/2006/relationships/hyperlink" Target="https://youtube.com/shorts/pu_GEcbuiG8?feature=share" TargetMode="External"/><Relationship Id="rId6" Type="http://schemas.openxmlformats.org/officeDocument/2006/relationships/image" Target="../media/image13.jpg"/><Relationship Id="rId7"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75" name="Shape 5475"/>
        <p:cNvGrpSpPr/>
        <p:nvPr/>
      </p:nvGrpSpPr>
      <p:grpSpPr>
        <a:xfrm>
          <a:off x="0" y="0"/>
          <a:ext cx="0" cy="0"/>
          <a:chOff x="0" y="0"/>
          <a:chExt cx="0" cy="0"/>
        </a:xfrm>
      </p:grpSpPr>
      <p:sp>
        <p:nvSpPr>
          <p:cNvPr id="5476" name="Google Shape;5476;p39"/>
          <p:cNvSpPr/>
          <p:nvPr/>
        </p:nvSpPr>
        <p:spPr>
          <a:xfrm>
            <a:off x="823825" y="2647950"/>
            <a:ext cx="2502300" cy="628800"/>
          </a:xfrm>
          <a:prstGeom prst="roundRect">
            <a:avLst>
              <a:gd fmla="val 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7" name="Google Shape;5477;p39"/>
          <p:cNvSpPr/>
          <p:nvPr/>
        </p:nvSpPr>
        <p:spPr>
          <a:xfrm>
            <a:off x="2273925" y="1962500"/>
            <a:ext cx="2908500" cy="628800"/>
          </a:xfrm>
          <a:prstGeom prst="roundRect">
            <a:avLst>
              <a:gd fmla="val 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39"/>
          <p:cNvSpPr txBox="1"/>
          <p:nvPr>
            <p:ph idx="1" type="subTitle"/>
          </p:nvPr>
        </p:nvSpPr>
        <p:spPr>
          <a:xfrm>
            <a:off x="823825" y="3747700"/>
            <a:ext cx="2751600" cy="11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2"/>
                </a:solidFill>
              </a:rPr>
              <a:t>L. Caine</a:t>
            </a:r>
            <a:endParaRPr>
              <a:solidFill>
                <a:schemeClr val="accent2"/>
              </a:solidFill>
            </a:endParaRPr>
          </a:p>
          <a:p>
            <a:pPr indent="0" lvl="0" marL="0" rtl="0" algn="l">
              <a:spcBef>
                <a:spcPts val="0"/>
              </a:spcBef>
              <a:spcAft>
                <a:spcPts val="0"/>
              </a:spcAft>
              <a:buNone/>
            </a:pPr>
            <a:r>
              <a:rPr lang="en">
                <a:solidFill>
                  <a:schemeClr val="accent2"/>
                </a:solidFill>
              </a:rPr>
              <a:t>October 2024</a:t>
            </a:r>
            <a:endParaRPr>
              <a:solidFill>
                <a:schemeClr val="accent2"/>
              </a:solidFill>
            </a:endParaRPr>
          </a:p>
          <a:p>
            <a:pPr indent="0" lvl="0" marL="0" rtl="0" algn="l">
              <a:spcBef>
                <a:spcPts val="0"/>
              </a:spcBef>
              <a:spcAft>
                <a:spcPts val="0"/>
              </a:spcAft>
              <a:buNone/>
            </a:pPr>
            <a:r>
              <a:rPr lang="en">
                <a:solidFill>
                  <a:schemeClr val="accent2"/>
                </a:solidFill>
              </a:rPr>
              <a:t>BCTLA Conference</a:t>
            </a:r>
            <a:endParaRPr>
              <a:solidFill>
                <a:schemeClr val="accent2"/>
              </a:solidFill>
            </a:endParaRPr>
          </a:p>
          <a:p>
            <a:pPr indent="0" lvl="0" marL="0" rtl="0" algn="l">
              <a:spcBef>
                <a:spcPts val="0"/>
              </a:spcBef>
              <a:spcAft>
                <a:spcPts val="0"/>
              </a:spcAft>
              <a:buNone/>
            </a:pPr>
            <a:r>
              <a:rPr lang="en">
                <a:solidFill>
                  <a:schemeClr val="accent2"/>
                </a:solidFill>
              </a:rPr>
              <a:t>Victoria, BC</a:t>
            </a:r>
            <a:endParaRPr>
              <a:solidFill>
                <a:schemeClr val="accent2"/>
              </a:solidFill>
            </a:endParaRPr>
          </a:p>
        </p:txBody>
      </p:sp>
      <p:sp>
        <p:nvSpPr>
          <p:cNvPr id="5479" name="Google Shape;5479;p39"/>
          <p:cNvSpPr/>
          <p:nvPr/>
        </p:nvSpPr>
        <p:spPr>
          <a:xfrm>
            <a:off x="5454875" y="821250"/>
            <a:ext cx="3312300" cy="3501000"/>
          </a:xfrm>
          <a:prstGeom prst="roundRect">
            <a:avLst>
              <a:gd fmla="val 0" name="adj"/>
            </a:avLst>
          </a:prstGeom>
          <a:solidFill>
            <a:schemeClr val="lt2"/>
          </a:solid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0" name="Google Shape;5480;p39"/>
          <p:cNvSpPr txBox="1"/>
          <p:nvPr>
            <p:ph type="ctrTitle"/>
          </p:nvPr>
        </p:nvSpPr>
        <p:spPr>
          <a:xfrm>
            <a:off x="834125" y="1172375"/>
            <a:ext cx="4524300" cy="221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ESSENTIALS</a:t>
            </a:r>
            <a:endParaRPr/>
          </a:p>
          <a:p>
            <a:pPr indent="0" lvl="0" marL="0" rtl="0" algn="l">
              <a:spcBef>
                <a:spcPts val="0"/>
              </a:spcBef>
              <a:spcAft>
                <a:spcPts val="0"/>
              </a:spcAft>
              <a:buNone/>
            </a:pPr>
            <a:r>
              <a:rPr lang="en"/>
              <a:t>FOR</a:t>
            </a:r>
            <a:r>
              <a:rPr lang="en"/>
              <a:t>  </a:t>
            </a:r>
            <a:r>
              <a:rPr lang="en">
                <a:solidFill>
                  <a:schemeClr val="accent1"/>
                </a:solidFill>
              </a:rPr>
              <a:t>SCHOOL</a:t>
            </a:r>
            <a:endParaRPr>
              <a:solidFill>
                <a:schemeClr val="accent1"/>
              </a:solidFill>
            </a:endParaRPr>
          </a:p>
          <a:p>
            <a:pPr indent="0" lvl="0" marL="0" rtl="0" algn="l">
              <a:spcBef>
                <a:spcPts val="0"/>
              </a:spcBef>
              <a:spcAft>
                <a:spcPts val="0"/>
              </a:spcAft>
              <a:buNone/>
            </a:pPr>
            <a:r>
              <a:rPr lang="en">
                <a:solidFill>
                  <a:schemeClr val="accent1"/>
                </a:solidFill>
              </a:rPr>
              <a:t>LIBRARIES</a:t>
            </a:r>
            <a:endParaRPr>
              <a:solidFill>
                <a:schemeClr val="accent1"/>
              </a:solidFill>
            </a:endParaRPr>
          </a:p>
        </p:txBody>
      </p:sp>
      <p:sp>
        <p:nvSpPr>
          <p:cNvPr id="5481" name="Google Shape;5481;p39"/>
          <p:cNvSpPr/>
          <p:nvPr/>
        </p:nvSpPr>
        <p:spPr>
          <a:xfrm flipH="1" rot="5400000">
            <a:off x="2107325" y="2384752"/>
            <a:ext cx="34450" cy="2409149"/>
          </a:xfrm>
          <a:custGeom>
            <a:rect b="b" l="l" r="r" t="t"/>
            <a:pathLst>
              <a:path extrusionOk="0" h="43260" w="446">
                <a:moveTo>
                  <a:pt x="0" y="1"/>
                </a:moveTo>
                <a:lnTo>
                  <a:pt x="0" y="43259"/>
                </a:lnTo>
                <a:lnTo>
                  <a:pt x="445" y="43259"/>
                </a:lnTo>
                <a:lnTo>
                  <a:pt x="44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82" name="Google Shape;5482;p39"/>
          <p:cNvPicPr preferRelativeResize="0"/>
          <p:nvPr/>
        </p:nvPicPr>
        <p:blipFill>
          <a:blip r:embed="rId3">
            <a:alphaModFix/>
          </a:blip>
          <a:stretch>
            <a:fillRect/>
          </a:stretch>
        </p:blipFill>
        <p:spPr>
          <a:xfrm>
            <a:off x="5695175" y="1159225"/>
            <a:ext cx="2831699" cy="2824776"/>
          </a:xfrm>
          <a:prstGeom prst="rect">
            <a:avLst/>
          </a:prstGeom>
          <a:noFill/>
          <a:ln cap="flat" cmpd="sng" w="28575">
            <a:solidFill>
              <a:schemeClr val="dk2"/>
            </a:solidFill>
            <a:prstDash val="solid"/>
            <a:round/>
            <a:headEnd len="sm" w="sm" type="none"/>
            <a:tailEnd len="sm" w="sm" type="none"/>
          </a:ln>
        </p:spPr>
      </p:pic>
      <p:sp>
        <p:nvSpPr>
          <p:cNvPr id="5483" name="Google Shape;5483;p39"/>
          <p:cNvSpPr txBox="1"/>
          <p:nvPr/>
        </p:nvSpPr>
        <p:spPr>
          <a:xfrm>
            <a:off x="6315200" y="3385475"/>
            <a:ext cx="1330800" cy="186600"/>
          </a:xfrm>
          <a:prstGeom prst="rect">
            <a:avLst/>
          </a:prstGeom>
          <a:solidFill>
            <a:schemeClr val="dk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2"/>
              </a:solidFill>
              <a:latin typeface="Rubik"/>
              <a:ea typeface="Rubik"/>
              <a:cs typeface="Rubik"/>
              <a:sym typeface="Rubi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8" name="Shape 5618"/>
        <p:cNvGrpSpPr/>
        <p:nvPr/>
      </p:nvGrpSpPr>
      <p:grpSpPr>
        <a:xfrm>
          <a:off x="0" y="0"/>
          <a:ext cx="0" cy="0"/>
          <a:chOff x="0" y="0"/>
          <a:chExt cx="0" cy="0"/>
        </a:xfrm>
      </p:grpSpPr>
      <p:grpSp>
        <p:nvGrpSpPr>
          <p:cNvPr id="5619" name="Google Shape;5619;p48"/>
          <p:cNvGrpSpPr/>
          <p:nvPr/>
        </p:nvGrpSpPr>
        <p:grpSpPr>
          <a:xfrm>
            <a:off x="4283470" y="1185271"/>
            <a:ext cx="577129" cy="586330"/>
            <a:chOff x="4125814" y="2171657"/>
            <a:chExt cx="922816" cy="937528"/>
          </a:xfrm>
        </p:grpSpPr>
        <p:sp>
          <p:nvSpPr>
            <p:cNvPr id="5620" name="Google Shape;5620;p48"/>
            <p:cNvSpPr/>
            <p:nvPr/>
          </p:nvSpPr>
          <p:spPr>
            <a:xfrm>
              <a:off x="4125825" y="2171685"/>
              <a:ext cx="922800" cy="937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21" name="Google Shape;5621;p48"/>
            <p:cNvGrpSpPr/>
            <p:nvPr/>
          </p:nvGrpSpPr>
          <p:grpSpPr>
            <a:xfrm>
              <a:off x="4125814" y="2171657"/>
              <a:ext cx="922816" cy="937488"/>
              <a:chOff x="6256925" y="1391925"/>
              <a:chExt cx="873300" cy="873300"/>
            </a:xfrm>
          </p:grpSpPr>
          <p:sp>
            <p:nvSpPr>
              <p:cNvPr id="5622" name="Google Shape;5622;p48"/>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3" name="Google Shape;5623;p48"/>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4" name="Google Shape;5624;p48"/>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5" name="Google Shape;5625;p48"/>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6" name="Google Shape;5626;p48"/>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7" name="Google Shape;5627;p48"/>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8" name="Google Shape;5628;p48"/>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9" name="Google Shape;5629;p48"/>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0" name="Google Shape;5630;p48"/>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1" name="Google Shape;5631;p48"/>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2" name="Google Shape;5632;p48"/>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3" name="Google Shape;5633;p48"/>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34" name="Google Shape;5634;p48"/>
          <p:cNvGrpSpPr/>
          <p:nvPr/>
        </p:nvGrpSpPr>
        <p:grpSpPr>
          <a:xfrm>
            <a:off x="6715296" y="2984743"/>
            <a:ext cx="577108" cy="577142"/>
            <a:chOff x="1605125" y="2171657"/>
            <a:chExt cx="922930" cy="937528"/>
          </a:xfrm>
        </p:grpSpPr>
        <p:sp>
          <p:nvSpPr>
            <p:cNvPr id="5635" name="Google Shape;5635;p48"/>
            <p:cNvSpPr/>
            <p:nvPr/>
          </p:nvSpPr>
          <p:spPr>
            <a:xfrm>
              <a:off x="1605125" y="2171685"/>
              <a:ext cx="922800" cy="937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36" name="Google Shape;5636;p48"/>
            <p:cNvGrpSpPr/>
            <p:nvPr/>
          </p:nvGrpSpPr>
          <p:grpSpPr>
            <a:xfrm>
              <a:off x="1605239" y="2171657"/>
              <a:ext cx="922816" cy="937488"/>
              <a:chOff x="6256925" y="1391925"/>
              <a:chExt cx="873300" cy="873300"/>
            </a:xfrm>
          </p:grpSpPr>
          <p:sp>
            <p:nvSpPr>
              <p:cNvPr id="5637" name="Google Shape;5637;p48"/>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8" name="Google Shape;5638;p48"/>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9" name="Google Shape;5639;p48"/>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0" name="Google Shape;5640;p48"/>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1" name="Google Shape;5641;p48"/>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2" name="Google Shape;5642;p48"/>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3" name="Google Shape;5643;p48"/>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4" name="Google Shape;5644;p48"/>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5" name="Google Shape;5645;p48"/>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6" name="Google Shape;5646;p48"/>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7" name="Google Shape;5647;p48"/>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8" name="Google Shape;5648;p48"/>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649" name="Google Shape;5649;p48"/>
          <p:cNvSpPr/>
          <p:nvPr/>
        </p:nvSpPr>
        <p:spPr>
          <a:xfrm>
            <a:off x="1851621" y="2984910"/>
            <a:ext cx="577027" cy="577125"/>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50" name="Google Shape;5650;p48"/>
          <p:cNvGrpSpPr/>
          <p:nvPr/>
        </p:nvGrpSpPr>
        <p:grpSpPr>
          <a:xfrm>
            <a:off x="1851692" y="2984893"/>
            <a:ext cx="577037" cy="577117"/>
            <a:chOff x="6256925" y="1391925"/>
            <a:chExt cx="873300" cy="873300"/>
          </a:xfrm>
        </p:grpSpPr>
        <p:sp>
          <p:nvSpPr>
            <p:cNvPr id="5651" name="Google Shape;5651;p48"/>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2" name="Google Shape;5652;p48"/>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3" name="Google Shape;5653;p48"/>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4" name="Google Shape;5654;p48"/>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5" name="Google Shape;5655;p48"/>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6" name="Google Shape;5656;p48"/>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7" name="Google Shape;5657;p48"/>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8" name="Google Shape;5658;p48"/>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9" name="Google Shape;5659;p48"/>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0" name="Google Shape;5660;p48"/>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1" name="Google Shape;5661;p48"/>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2" name="Google Shape;5662;p48"/>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rgbClr val="E6FAF9">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3" name="Google Shape;5663;p48"/>
          <p:cNvGrpSpPr/>
          <p:nvPr/>
        </p:nvGrpSpPr>
        <p:grpSpPr>
          <a:xfrm>
            <a:off x="6715301" y="1185273"/>
            <a:ext cx="577142" cy="577127"/>
            <a:chOff x="1024792" y="3181350"/>
            <a:chExt cx="1102258" cy="1102229"/>
          </a:xfrm>
        </p:grpSpPr>
        <p:sp>
          <p:nvSpPr>
            <p:cNvPr id="5664" name="Google Shape;5664;p48"/>
            <p:cNvSpPr/>
            <p:nvPr/>
          </p:nvSpPr>
          <p:spPr>
            <a:xfrm>
              <a:off x="1024850" y="3181350"/>
              <a:ext cx="1102200" cy="1102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65" name="Google Shape;5665;p48"/>
            <p:cNvGrpSpPr/>
            <p:nvPr/>
          </p:nvGrpSpPr>
          <p:grpSpPr>
            <a:xfrm>
              <a:off x="1024792" y="3181387"/>
              <a:ext cx="1102192" cy="1102192"/>
              <a:chOff x="6256925" y="1391925"/>
              <a:chExt cx="873300" cy="873300"/>
            </a:xfrm>
          </p:grpSpPr>
          <p:sp>
            <p:nvSpPr>
              <p:cNvPr id="5666" name="Google Shape;5666;p48"/>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7" name="Google Shape;5667;p48"/>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8" name="Google Shape;5668;p48"/>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9" name="Google Shape;5669;p48"/>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0" name="Google Shape;5670;p48"/>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1" name="Google Shape;5671;p48"/>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2" name="Google Shape;5672;p48"/>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3" name="Google Shape;5673;p48"/>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4" name="Google Shape;5674;p48"/>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5" name="Google Shape;5675;p48"/>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6" name="Google Shape;5676;p48"/>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7" name="Google Shape;5677;p48"/>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78" name="Google Shape;5678;p48"/>
          <p:cNvGrpSpPr/>
          <p:nvPr/>
        </p:nvGrpSpPr>
        <p:grpSpPr>
          <a:xfrm>
            <a:off x="4283445" y="2984749"/>
            <a:ext cx="577142" cy="577127"/>
            <a:chOff x="1024792" y="3181350"/>
            <a:chExt cx="1102258" cy="1102229"/>
          </a:xfrm>
        </p:grpSpPr>
        <p:sp>
          <p:nvSpPr>
            <p:cNvPr id="5679" name="Google Shape;5679;p48"/>
            <p:cNvSpPr/>
            <p:nvPr/>
          </p:nvSpPr>
          <p:spPr>
            <a:xfrm>
              <a:off x="1024850" y="3181350"/>
              <a:ext cx="1102200" cy="1102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80" name="Google Shape;5680;p48"/>
            <p:cNvGrpSpPr/>
            <p:nvPr/>
          </p:nvGrpSpPr>
          <p:grpSpPr>
            <a:xfrm>
              <a:off x="1024792" y="3181387"/>
              <a:ext cx="1102192" cy="1102192"/>
              <a:chOff x="6256925" y="1391925"/>
              <a:chExt cx="873300" cy="873300"/>
            </a:xfrm>
          </p:grpSpPr>
          <p:sp>
            <p:nvSpPr>
              <p:cNvPr id="5681" name="Google Shape;5681;p48"/>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2" name="Google Shape;5682;p48"/>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3" name="Google Shape;5683;p48"/>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4" name="Google Shape;5684;p48"/>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5" name="Google Shape;5685;p48"/>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6" name="Google Shape;5686;p48"/>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7" name="Google Shape;5687;p48"/>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8" name="Google Shape;5688;p48"/>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9" name="Google Shape;5689;p48"/>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0" name="Google Shape;5690;p48"/>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1" name="Google Shape;5691;p48"/>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2" name="Google Shape;5692;p48"/>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693" name="Google Shape;5693;p48"/>
          <p:cNvSpPr txBox="1"/>
          <p:nvPr>
            <p:ph type="title"/>
          </p:nvPr>
        </p:nvSpPr>
        <p:spPr>
          <a:xfrm>
            <a:off x="311700" y="445050"/>
            <a:ext cx="8520600" cy="572700"/>
          </a:xfrm>
          <a:prstGeom prst="rect">
            <a:avLst/>
          </a:prstGeom>
        </p:spPr>
        <p:txBody>
          <a:bodyPr anchorCtr="0" anchor="t" bIns="91425" lIns="91425" spcFirstLastPara="1" rIns="91425" wrap="square" tIns="91425">
            <a:noAutofit/>
          </a:bodyPr>
          <a:lstStyle/>
          <a:p>
            <a:pPr indent="127000" lvl="0" marL="0" rtl="0" algn="ctr">
              <a:spcBef>
                <a:spcPts val="0"/>
              </a:spcBef>
              <a:spcAft>
                <a:spcPts val="0"/>
              </a:spcAft>
              <a:buClr>
                <a:schemeClr val="dk1"/>
              </a:buClr>
              <a:buFont typeface="Arial"/>
              <a:buNone/>
            </a:pPr>
            <a:r>
              <a:rPr lang="en"/>
              <a:t>ROUTINES</a:t>
            </a:r>
            <a:endParaRPr/>
          </a:p>
        </p:txBody>
      </p:sp>
      <p:sp>
        <p:nvSpPr>
          <p:cNvPr id="5694" name="Google Shape;5694;p48"/>
          <p:cNvSpPr txBox="1"/>
          <p:nvPr>
            <p:ph idx="1" type="subTitle"/>
          </p:nvPr>
        </p:nvSpPr>
        <p:spPr>
          <a:xfrm>
            <a:off x="1085200" y="1786375"/>
            <a:ext cx="21480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Circulation</a:t>
            </a:r>
            <a:endParaRPr/>
          </a:p>
        </p:txBody>
      </p:sp>
      <p:sp>
        <p:nvSpPr>
          <p:cNvPr id="5695" name="Google Shape;5695;p48"/>
          <p:cNvSpPr txBox="1"/>
          <p:nvPr>
            <p:ph idx="2" type="subTitle"/>
          </p:nvPr>
        </p:nvSpPr>
        <p:spPr>
          <a:xfrm>
            <a:off x="3901361" y="1813608"/>
            <a:ext cx="13413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Holds</a:t>
            </a:r>
            <a:endParaRPr/>
          </a:p>
        </p:txBody>
      </p:sp>
      <p:sp>
        <p:nvSpPr>
          <p:cNvPr id="5696" name="Google Shape;5696;p48"/>
          <p:cNvSpPr txBox="1"/>
          <p:nvPr>
            <p:ph idx="3" type="subTitle"/>
          </p:nvPr>
        </p:nvSpPr>
        <p:spPr>
          <a:xfrm>
            <a:off x="5652200" y="1809000"/>
            <a:ext cx="27234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Monthly Themes</a:t>
            </a:r>
            <a:endParaRPr/>
          </a:p>
        </p:txBody>
      </p:sp>
      <p:sp>
        <p:nvSpPr>
          <p:cNvPr id="5697" name="Google Shape;5697;p48"/>
          <p:cNvSpPr txBox="1"/>
          <p:nvPr>
            <p:ph idx="4" type="subTitle"/>
          </p:nvPr>
        </p:nvSpPr>
        <p:spPr>
          <a:xfrm>
            <a:off x="1469401" y="3618301"/>
            <a:ext cx="13413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Repairs</a:t>
            </a:r>
            <a:endParaRPr/>
          </a:p>
        </p:txBody>
      </p:sp>
      <p:sp>
        <p:nvSpPr>
          <p:cNvPr id="5698" name="Google Shape;5698;p48"/>
          <p:cNvSpPr txBox="1"/>
          <p:nvPr>
            <p:ph idx="5" type="subTitle"/>
          </p:nvPr>
        </p:nvSpPr>
        <p:spPr>
          <a:xfrm>
            <a:off x="3594600" y="3618300"/>
            <a:ext cx="21480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TTOC Binder</a:t>
            </a:r>
            <a:endParaRPr/>
          </a:p>
        </p:txBody>
      </p:sp>
      <p:sp>
        <p:nvSpPr>
          <p:cNvPr id="5699" name="Google Shape;5699;p48"/>
          <p:cNvSpPr txBox="1"/>
          <p:nvPr>
            <p:ph idx="6" type="subTitle"/>
          </p:nvPr>
        </p:nvSpPr>
        <p:spPr>
          <a:xfrm>
            <a:off x="6333225" y="3613525"/>
            <a:ext cx="15573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Advocacy</a:t>
            </a:r>
            <a:endParaRPr/>
          </a:p>
        </p:txBody>
      </p:sp>
      <p:grpSp>
        <p:nvGrpSpPr>
          <p:cNvPr id="5700" name="Google Shape;5700;p48"/>
          <p:cNvGrpSpPr/>
          <p:nvPr/>
        </p:nvGrpSpPr>
        <p:grpSpPr>
          <a:xfrm>
            <a:off x="1851585" y="1185273"/>
            <a:ext cx="577142" cy="577127"/>
            <a:chOff x="1024792" y="3181350"/>
            <a:chExt cx="1102258" cy="1102229"/>
          </a:xfrm>
        </p:grpSpPr>
        <p:sp>
          <p:nvSpPr>
            <p:cNvPr id="5701" name="Google Shape;5701;p48"/>
            <p:cNvSpPr/>
            <p:nvPr/>
          </p:nvSpPr>
          <p:spPr>
            <a:xfrm>
              <a:off x="1024850" y="3181350"/>
              <a:ext cx="1102200" cy="1102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02" name="Google Shape;5702;p48"/>
            <p:cNvGrpSpPr/>
            <p:nvPr/>
          </p:nvGrpSpPr>
          <p:grpSpPr>
            <a:xfrm>
              <a:off x="1024792" y="3181387"/>
              <a:ext cx="1102192" cy="1102192"/>
              <a:chOff x="6256925" y="1391925"/>
              <a:chExt cx="873300" cy="873300"/>
            </a:xfrm>
          </p:grpSpPr>
          <p:sp>
            <p:nvSpPr>
              <p:cNvPr id="5703" name="Google Shape;5703;p48"/>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48"/>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5" name="Google Shape;5705;p48"/>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6" name="Google Shape;5706;p48"/>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7" name="Google Shape;5707;p48"/>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8" name="Google Shape;5708;p48"/>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9" name="Google Shape;5709;p48"/>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0" name="Google Shape;5710;p48"/>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1" name="Google Shape;5711;p48"/>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2" name="Google Shape;5712;p48"/>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3" name="Google Shape;5713;p48"/>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4" name="Google Shape;5714;p48"/>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715" name="Google Shape;5715;p48"/>
          <p:cNvSpPr/>
          <p:nvPr/>
        </p:nvSpPr>
        <p:spPr>
          <a:xfrm>
            <a:off x="1956250" y="1263487"/>
            <a:ext cx="353183" cy="429895"/>
          </a:xfrm>
          <a:custGeom>
            <a:rect b="b" l="l" r="r" t="t"/>
            <a:pathLst>
              <a:path extrusionOk="0" h="18118" w="19326">
                <a:moveTo>
                  <a:pt x="17628" y="1133"/>
                </a:moveTo>
                <a:cubicBezTo>
                  <a:pt x="17939" y="1133"/>
                  <a:pt x="18193" y="1387"/>
                  <a:pt x="18193" y="1701"/>
                </a:cubicBezTo>
                <a:lnTo>
                  <a:pt x="18193" y="11324"/>
                </a:lnTo>
                <a:lnTo>
                  <a:pt x="1133" y="11324"/>
                </a:lnTo>
                <a:lnTo>
                  <a:pt x="1133" y="1701"/>
                </a:lnTo>
                <a:cubicBezTo>
                  <a:pt x="1133" y="1387"/>
                  <a:pt x="1387" y="1133"/>
                  <a:pt x="1701" y="1133"/>
                </a:cubicBezTo>
                <a:close/>
                <a:moveTo>
                  <a:pt x="18193" y="12456"/>
                </a:moveTo>
                <a:lnTo>
                  <a:pt x="18193" y="13024"/>
                </a:lnTo>
                <a:cubicBezTo>
                  <a:pt x="18193" y="13335"/>
                  <a:pt x="17939" y="13588"/>
                  <a:pt x="17628" y="13588"/>
                </a:cubicBezTo>
                <a:lnTo>
                  <a:pt x="1701" y="13588"/>
                </a:lnTo>
                <a:cubicBezTo>
                  <a:pt x="1387" y="13588"/>
                  <a:pt x="1133" y="13335"/>
                  <a:pt x="1133" y="13024"/>
                </a:cubicBezTo>
                <a:lnTo>
                  <a:pt x="1133" y="12456"/>
                </a:lnTo>
                <a:close/>
                <a:moveTo>
                  <a:pt x="11520" y="14720"/>
                </a:moveTo>
                <a:lnTo>
                  <a:pt x="12275" y="16985"/>
                </a:lnTo>
                <a:lnTo>
                  <a:pt x="7051" y="16985"/>
                </a:lnTo>
                <a:lnTo>
                  <a:pt x="7806" y="14720"/>
                </a:lnTo>
                <a:close/>
                <a:moveTo>
                  <a:pt x="1701" y="1"/>
                </a:moveTo>
                <a:cubicBezTo>
                  <a:pt x="762" y="1"/>
                  <a:pt x="1" y="762"/>
                  <a:pt x="1" y="1701"/>
                </a:cubicBezTo>
                <a:lnTo>
                  <a:pt x="1" y="13024"/>
                </a:lnTo>
                <a:cubicBezTo>
                  <a:pt x="1" y="13960"/>
                  <a:pt x="762" y="14720"/>
                  <a:pt x="1701" y="14720"/>
                </a:cubicBezTo>
                <a:lnTo>
                  <a:pt x="6614" y="14720"/>
                </a:lnTo>
                <a:lnTo>
                  <a:pt x="5859" y="16985"/>
                </a:lnTo>
                <a:lnTo>
                  <a:pt x="4002" y="16985"/>
                </a:lnTo>
                <a:cubicBezTo>
                  <a:pt x="3688" y="16985"/>
                  <a:pt x="3437" y="17239"/>
                  <a:pt x="3437" y="17553"/>
                </a:cubicBezTo>
                <a:cubicBezTo>
                  <a:pt x="3437" y="17864"/>
                  <a:pt x="3688" y="18117"/>
                  <a:pt x="4002" y="18117"/>
                </a:cubicBezTo>
                <a:lnTo>
                  <a:pt x="15325" y="18117"/>
                </a:lnTo>
                <a:cubicBezTo>
                  <a:pt x="15639" y="18117"/>
                  <a:pt x="15889" y="17864"/>
                  <a:pt x="15889" y="17553"/>
                </a:cubicBezTo>
                <a:cubicBezTo>
                  <a:pt x="15889" y="17239"/>
                  <a:pt x="15639" y="16985"/>
                  <a:pt x="15325" y="16985"/>
                </a:cubicBezTo>
                <a:lnTo>
                  <a:pt x="13468" y="16985"/>
                </a:lnTo>
                <a:lnTo>
                  <a:pt x="12713" y="14720"/>
                </a:lnTo>
                <a:lnTo>
                  <a:pt x="17628" y="14720"/>
                </a:lnTo>
                <a:cubicBezTo>
                  <a:pt x="18565" y="14720"/>
                  <a:pt x="19325" y="13960"/>
                  <a:pt x="19325" y="13024"/>
                </a:cubicBezTo>
                <a:lnTo>
                  <a:pt x="19325" y="1701"/>
                </a:lnTo>
                <a:cubicBezTo>
                  <a:pt x="19325" y="762"/>
                  <a:pt x="18565" y="1"/>
                  <a:pt x="176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5716" name="Google Shape;5716;p48"/>
          <p:cNvSpPr/>
          <p:nvPr/>
        </p:nvSpPr>
        <p:spPr>
          <a:xfrm>
            <a:off x="4385134" y="1303651"/>
            <a:ext cx="373766" cy="340357"/>
          </a:xfrm>
          <a:custGeom>
            <a:rect b="b" l="l" r="r" t="t"/>
            <a:pathLst>
              <a:path extrusionOk="0" h="11563" w="12698">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17" name="Google Shape;5717;p48"/>
          <p:cNvGrpSpPr/>
          <p:nvPr/>
        </p:nvGrpSpPr>
        <p:grpSpPr>
          <a:xfrm>
            <a:off x="6816954" y="1263491"/>
            <a:ext cx="373794" cy="429885"/>
            <a:chOff x="5648375" y="238125"/>
            <a:chExt cx="483125" cy="483125"/>
          </a:xfrm>
        </p:grpSpPr>
        <p:sp>
          <p:nvSpPr>
            <p:cNvPr id="5718" name="Google Shape;5718;p48"/>
            <p:cNvSpPr/>
            <p:nvPr/>
          </p:nvSpPr>
          <p:spPr>
            <a:xfrm>
              <a:off x="5648375" y="238125"/>
              <a:ext cx="483125" cy="483125"/>
            </a:xfrm>
            <a:custGeom>
              <a:rect b="b" l="l" r="r" t="t"/>
              <a:pathLst>
                <a:path extrusionOk="0" h="19325" w="19325">
                  <a:moveTo>
                    <a:pt x="4001" y="1132"/>
                  </a:moveTo>
                  <a:cubicBezTo>
                    <a:pt x="4315" y="1132"/>
                    <a:pt x="4569" y="1386"/>
                    <a:pt x="4569" y="1700"/>
                  </a:cubicBezTo>
                  <a:lnTo>
                    <a:pt x="4569" y="3965"/>
                  </a:lnTo>
                  <a:cubicBezTo>
                    <a:pt x="4569" y="4276"/>
                    <a:pt x="4315" y="4529"/>
                    <a:pt x="4001" y="4529"/>
                  </a:cubicBezTo>
                  <a:cubicBezTo>
                    <a:pt x="3687" y="4529"/>
                    <a:pt x="3436" y="4276"/>
                    <a:pt x="3436" y="3965"/>
                  </a:cubicBezTo>
                  <a:lnTo>
                    <a:pt x="3436" y="1700"/>
                  </a:lnTo>
                  <a:cubicBezTo>
                    <a:pt x="3436" y="1386"/>
                    <a:pt x="3687" y="1132"/>
                    <a:pt x="4001" y="1132"/>
                  </a:cubicBezTo>
                  <a:close/>
                  <a:moveTo>
                    <a:pt x="9662" y="1132"/>
                  </a:moveTo>
                  <a:cubicBezTo>
                    <a:pt x="9976" y="1132"/>
                    <a:pt x="10230" y="1386"/>
                    <a:pt x="10230" y="1700"/>
                  </a:cubicBezTo>
                  <a:lnTo>
                    <a:pt x="10230" y="3965"/>
                  </a:lnTo>
                  <a:cubicBezTo>
                    <a:pt x="10230" y="4276"/>
                    <a:pt x="9976" y="4529"/>
                    <a:pt x="9662" y="4529"/>
                  </a:cubicBezTo>
                  <a:cubicBezTo>
                    <a:pt x="9348" y="4529"/>
                    <a:pt x="9098" y="4276"/>
                    <a:pt x="9098" y="3965"/>
                  </a:cubicBezTo>
                  <a:lnTo>
                    <a:pt x="9098" y="1700"/>
                  </a:lnTo>
                  <a:cubicBezTo>
                    <a:pt x="9098" y="1386"/>
                    <a:pt x="9348" y="1132"/>
                    <a:pt x="9662" y="1132"/>
                  </a:cubicBezTo>
                  <a:close/>
                  <a:moveTo>
                    <a:pt x="15324" y="1132"/>
                  </a:moveTo>
                  <a:cubicBezTo>
                    <a:pt x="15638" y="1132"/>
                    <a:pt x="15891" y="1386"/>
                    <a:pt x="15891" y="1700"/>
                  </a:cubicBezTo>
                  <a:lnTo>
                    <a:pt x="15891" y="3965"/>
                  </a:lnTo>
                  <a:cubicBezTo>
                    <a:pt x="15891" y="4276"/>
                    <a:pt x="15638" y="4529"/>
                    <a:pt x="15324" y="4529"/>
                  </a:cubicBezTo>
                  <a:cubicBezTo>
                    <a:pt x="15010" y="4529"/>
                    <a:pt x="14759" y="4276"/>
                    <a:pt x="14759" y="3965"/>
                  </a:cubicBezTo>
                  <a:lnTo>
                    <a:pt x="14759" y="1700"/>
                  </a:lnTo>
                  <a:cubicBezTo>
                    <a:pt x="14759" y="1386"/>
                    <a:pt x="15010" y="1132"/>
                    <a:pt x="15324" y="1132"/>
                  </a:cubicBezTo>
                  <a:close/>
                  <a:moveTo>
                    <a:pt x="17628" y="3397"/>
                  </a:moveTo>
                  <a:cubicBezTo>
                    <a:pt x="17939" y="3397"/>
                    <a:pt x="18192" y="3651"/>
                    <a:pt x="18192" y="3965"/>
                  </a:cubicBezTo>
                  <a:lnTo>
                    <a:pt x="18192" y="6833"/>
                  </a:lnTo>
                  <a:lnTo>
                    <a:pt x="1132" y="6833"/>
                  </a:lnTo>
                  <a:lnTo>
                    <a:pt x="1132" y="3965"/>
                  </a:lnTo>
                  <a:cubicBezTo>
                    <a:pt x="1132" y="3651"/>
                    <a:pt x="1386" y="3397"/>
                    <a:pt x="1700" y="3397"/>
                  </a:cubicBezTo>
                  <a:lnTo>
                    <a:pt x="2304" y="3397"/>
                  </a:lnTo>
                  <a:lnTo>
                    <a:pt x="2304" y="3965"/>
                  </a:lnTo>
                  <a:cubicBezTo>
                    <a:pt x="2304" y="4901"/>
                    <a:pt x="3062" y="5661"/>
                    <a:pt x="4001" y="5661"/>
                  </a:cubicBezTo>
                  <a:cubicBezTo>
                    <a:pt x="4940" y="5661"/>
                    <a:pt x="5701" y="4901"/>
                    <a:pt x="5701" y="3965"/>
                  </a:cubicBezTo>
                  <a:lnTo>
                    <a:pt x="5701" y="3397"/>
                  </a:lnTo>
                  <a:lnTo>
                    <a:pt x="7965" y="3397"/>
                  </a:lnTo>
                  <a:lnTo>
                    <a:pt x="7965" y="3965"/>
                  </a:lnTo>
                  <a:cubicBezTo>
                    <a:pt x="7965" y="4901"/>
                    <a:pt x="8723" y="5661"/>
                    <a:pt x="9662" y="5661"/>
                  </a:cubicBezTo>
                  <a:cubicBezTo>
                    <a:pt x="10601" y="5661"/>
                    <a:pt x="11362" y="4901"/>
                    <a:pt x="11362" y="3965"/>
                  </a:cubicBezTo>
                  <a:lnTo>
                    <a:pt x="11362" y="3397"/>
                  </a:lnTo>
                  <a:lnTo>
                    <a:pt x="13627" y="3397"/>
                  </a:lnTo>
                  <a:lnTo>
                    <a:pt x="13627" y="3965"/>
                  </a:lnTo>
                  <a:cubicBezTo>
                    <a:pt x="13627" y="4901"/>
                    <a:pt x="14385" y="5661"/>
                    <a:pt x="15324" y="5661"/>
                  </a:cubicBezTo>
                  <a:cubicBezTo>
                    <a:pt x="16263" y="5661"/>
                    <a:pt x="17024" y="4901"/>
                    <a:pt x="17024" y="3965"/>
                  </a:cubicBezTo>
                  <a:lnTo>
                    <a:pt x="17024" y="3397"/>
                  </a:lnTo>
                  <a:close/>
                  <a:moveTo>
                    <a:pt x="18192" y="7965"/>
                  </a:moveTo>
                  <a:lnTo>
                    <a:pt x="18192" y="17628"/>
                  </a:lnTo>
                  <a:cubicBezTo>
                    <a:pt x="18192" y="17939"/>
                    <a:pt x="17939" y="18192"/>
                    <a:pt x="17628" y="18192"/>
                  </a:cubicBezTo>
                  <a:lnTo>
                    <a:pt x="1700" y="18192"/>
                  </a:lnTo>
                  <a:cubicBezTo>
                    <a:pt x="1386" y="18192"/>
                    <a:pt x="1132" y="17939"/>
                    <a:pt x="1132" y="17628"/>
                  </a:cubicBezTo>
                  <a:lnTo>
                    <a:pt x="1132" y="7965"/>
                  </a:lnTo>
                  <a:close/>
                  <a:moveTo>
                    <a:pt x="4001" y="0"/>
                  </a:moveTo>
                  <a:cubicBezTo>
                    <a:pt x="3062" y="0"/>
                    <a:pt x="2304" y="761"/>
                    <a:pt x="2304" y="1700"/>
                  </a:cubicBezTo>
                  <a:lnTo>
                    <a:pt x="2304" y="2265"/>
                  </a:lnTo>
                  <a:lnTo>
                    <a:pt x="1700" y="2265"/>
                  </a:lnTo>
                  <a:cubicBezTo>
                    <a:pt x="761" y="2265"/>
                    <a:pt x="0" y="3025"/>
                    <a:pt x="0" y="3965"/>
                  </a:cubicBezTo>
                  <a:lnTo>
                    <a:pt x="0" y="17628"/>
                  </a:lnTo>
                  <a:cubicBezTo>
                    <a:pt x="0" y="18564"/>
                    <a:pt x="761" y="19324"/>
                    <a:pt x="1700" y="19324"/>
                  </a:cubicBezTo>
                  <a:lnTo>
                    <a:pt x="17628" y="19324"/>
                  </a:lnTo>
                  <a:cubicBezTo>
                    <a:pt x="18564" y="19324"/>
                    <a:pt x="19325" y="18564"/>
                    <a:pt x="19325" y="17628"/>
                  </a:cubicBezTo>
                  <a:lnTo>
                    <a:pt x="19325" y="3965"/>
                  </a:lnTo>
                  <a:cubicBezTo>
                    <a:pt x="19325" y="3025"/>
                    <a:pt x="18564" y="2265"/>
                    <a:pt x="17628" y="2265"/>
                  </a:cubicBezTo>
                  <a:lnTo>
                    <a:pt x="17024" y="2265"/>
                  </a:lnTo>
                  <a:lnTo>
                    <a:pt x="17024" y="1700"/>
                  </a:lnTo>
                  <a:cubicBezTo>
                    <a:pt x="17024" y="761"/>
                    <a:pt x="16263" y="0"/>
                    <a:pt x="15324" y="0"/>
                  </a:cubicBezTo>
                  <a:cubicBezTo>
                    <a:pt x="14385" y="0"/>
                    <a:pt x="13627" y="761"/>
                    <a:pt x="13627" y="1700"/>
                  </a:cubicBezTo>
                  <a:lnTo>
                    <a:pt x="13627" y="2265"/>
                  </a:lnTo>
                  <a:lnTo>
                    <a:pt x="11362" y="2265"/>
                  </a:lnTo>
                  <a:lnTo>
                    <a:pt x="11362" y="1700"/>
                  </a:lnTo>
                  <a:cubicBezTo>
                    <a:pt x="11362" y="761"/>
                    <a:pt x="10601" y="0"/>
                    <a:pt x="9662" y="0"/>
                  </a:cubicBezTo>
                  <a:cubicBezTo>
                    <a:pt x="8723" y="0"/>
                    <a:pt x="7965" y="761"/>
                    <a:pt x="7965" y="1700"/>
                  </a:cubicBezTo>
                  <a:lnTo>
                    <a:pt x="7965" y="2265"/>
                  </a:lnTo>
                  <a:lnTo>
                    <a:pt x="5701" y="2265"/>
                  </a:lnTo>
                  <a:lnTo>
                    <a:pt x="5701" y="1700"/>
                  </a:lnTo>
                  <a:cubicBezTo>
                    <a:pt x="5701" y="761"/>
                    <a:pt x="4940" y="0"/>
                    <a:pt x="40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19" name="Google Shape;5719;p48"/>
            <p:cNvSpPr/>
            <p:nvPr/>
          </p:nvSpPr>
          <p:spPr>
            <a:xfrm>
              <a:off x="5705950" y="465550"/>
              <a:ext cx="84875" cy="28325"/>
            </a:xfrm>
            <a:custGeom>
              <a:rect b="b" l="l" r="r" t="t"/>
              <a:pathLst>
                <a:path extrusionOk="0" h="1133" w="3395">
                  <a:moveTo>
                    <a:pt x="566" y="1"/>
                  </a:moveTo>
                  <a:cubicBezTo>
                    <a:pt x="252" y="1"/>
                    <a:pt x="1" y="251"/>
                    <a:pt x="1" y="565"/>
                  </a:cubicBezTo>
                  <a:cubicBezTo>
                    <a:pt x="1" y="879"/>
                    <a:pt x="252" y="1133"/>
                    <a:pt x="566" y="1133"/>
                  </a:cubicBezTo>
                  <a:lnTo>
                    <a:pt x="2830" y="1133"/>
                  </a:lnTo>
                  <a:cubicBezTo>
                    <a:pt x="3144" y="1133"/>
                    <a:pt x="3395" y="879"/>
                    <a:pt x="3395" y="565"/>
                  </a:cubicBezTo>
                  <a:cubicBezTo>
                    <a:pt x="3395" y="251"/>
                    <a:pt x="3144" y="1"/>
                    <a:pt x="28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0" name="Google Shape;5720;p48"/>
            <p:cNvSpPr/>
            <p:nvPr/>
          </p:nvSpPr>
          <p:spPr>
            <a:xfrm>
              <a:off x="5847500" y="465550"/>
              <a:ext cx="84875" cy="28325"/>
            </a:xfrm>
            <a:custGeom>
              <a:rect b="b" l="l" r="r" t="t"/>
              <a:pathLst>
                <a:path extrusionOk="0" h="1133" w="3395">
                  <a:moveTo>
                    <a:pt x="565" y="1"/>
                  </a:moveTo>
                  <a:cubicBezTo>
                    <a:pt x="251" y="1"/>
                    <a:pt x="0" y="251"/>
                    <a:pt x="0" y="565"/>
                  </a:cubicBezTo>
                  <a:cubicBezTo>
                    <a:pt x="0" y="879"/>
                    <a:pt x="251" y="1133"/>
                    <a:pt x="565" y="1133"/>
                  </a:cubicBezTo>
                  <a:lnTo>
                    <a:pt x="2830" y="1133"/>
                  </a:lnTo>
                  <a:cubicBezTo>
                    <a:pt x="3144" y="1133"/>
                    <a:pt x="3394" y="879"/>
                    <a:pt x="3394" y="565"/>
                  </a:cubicBezTo>
                  <a:cubicBezTo>
                    <a:pt x="3394" y="251"/>
                    <a:pt x="3144" y="1"/>
                    <a:pt x="28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1" name="Google Shape;5721;p48"/>
            <p:cNvSpPr/>
            <p:nvPr/>
          </p:nvSpPr>
          <p:spPr>
            <a:xfrm>
              <a:off x="5989025" y="465550"/>
              <a:ext cx="84875" cy="28325"/>
            </a:xfrm>
            <a:custGeom>
              <a:rect b="b" l="l" r="r" t="t"/>
              <a:pathLst>
                <a:path extrusionOk="0" h="1133" w="3395">
                  <a:moveTo>
                    <a:pt x="565" y="1"/>
                  </a:moveTo>
                  <a:cubicBezTo>
                    <a:pt x="251" y="1"/>
                    <a:pt x="1" y="251"/>
                    <a:pt x="1" y="565"/>
                  </a:cubicBezTo>
                  <a:cubicBezTo>
                    <a:pt x="1" y="879"/>
                    <a:pt x="251" y="1133"/>
                    <a:pt x="565" y="1133"/>
                  </a:cubicBezTo>
                  <a:lnTo>
                    <a:pt x="2830" y="1133"/>
                  </a:lnTo>
                  <a:cubicBezTo>
                    <a:pt x="3144" y="1133"/>
                    <a:pt x="3395" y="879"/>
                    <a:pt x="3395" y="565"/>
                  </a:cubicBezTo>
                  <a:cubicBezTo>
                    <a:pt x="3395" y="251"/>
                    <a:pt x="3144" y="1"/>
                    <a:pt x="28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2" name="Google Shape;5722;p48"/>
            <p:cNvSpPr/>
            <p:nvPr/>
          </p:nvSpPr>
          <p:spPr>
            <a:xfrm>
              <a:off x="5705950" y="550475"/>
              <a:ext cx="84875" cy="28325"/>
            </a:xfrm>
            <a:custGeom>
              <a:rect b="b" l="l" r="r" t="t"/>
              <a:pathLst>
                <a:path extrusionOk="0" h="1133" w="3395">
                  <a:moveTo>
                    <a:pt x="566" y="0"/>
                  </a:moveTo>
                  <a:cubicBezTo>
                    <a:pt x="252" y="0"/>
                    <a:pt x="1" y="251"/>
                    <a:pt x="1" y="565"/>
                  </a:cubicBezTo>
                  <a:cubicBezTo>
                    <a:pt x="1" y="879"/>
                    <a:pt x="252" y="1133"/>
                    <a:pt x="566" y="1133"/>
                  </a:cubicBezTo>
                  <a:lnTo>
                    <a:pt x="2830" y="1133"/>
                  </a:lnTo>
                  <a:cubicBezTo>
                    <a:pt x="3144" y="1133"/>
                    <a:pt x="3395" y="879"/>
                    <a:pt x="3395" y="565"/>
                  </a:cubicBezTo>
                  <a:cubicBezTo>
                    <a:pt x="3395" y="251"/>
                    <a:pt x="3144" y="0"/>
                    <a:pt x="28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3" name="Google Shape;5723;p48"/>
            <p:cNvSpPr/>
            <p:nvPr/>
          </p:nvSpPr>
          <p:spPr>
            <a:xfrm>
              <a:off x="5847500" y="550475"/>
              <a:ext cx="84875" cy="28325"/>
            </a:xfrm>
            <a:custGeom>
              <a:rect b="b" l="l" r="r" t="t"/>
              <a:pathLst>
                <a:path extrusionOk="0" h="1133" w="3395">
                  <a:moveTo>
                    <a:pt x="565" y="0"/>
                  </a:moveTo>
                  <a:cubicBezTo>
                    <a:pt x="251" y="0"/>
                    <a:pt x="0" y="251"/>
                    <a:pt x="0" y="565"/>
                  </a:cubicBezTo>
                  <a:cubicBezTo>
                    <a:pt x="0" y="879"/>
                    <a:pt x="251" y="1133"/>
                    <a:pt x="565" y="1133"/>
                  </a:cubicBezTo>
                  <a:lnTo>
                    <a:pt x="2830" y="1133"/>
                  </a:lnTo>
                  <a:cubicBezTo>
                    <a:pt x="3144" y="1133"/>
                    <a:pt x="3394" y="879"/>
                    <a:pt x="3394" y="565"/>
                  </a:cubicBezTo>
                  <a:cubicBezTo>
                    <a:pt x="3394" y="251"/>
                    <a:pt x="3144" y="0"/>
                    <a:pt x="28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4" name="Google Shape;5724;p48"/>
            <p:cNvSpPr/>
            <p:nvPr/>
          </p:nvSpPr>
          <p:spPr>
            <a:xfrm>
              <a:off x="5989025" y="550475"/>
              <a:ext cx="84875" cy="28325"/>
            </a:xfrm>
            <a:custGeom>
              <a:rect b="b" l="l" r="r" t="t"/>
              <a:pathLst>
                <a:path extrusionOk="0" h="1133" w="3395">
                  <a:moveTo>
                    <a:pt x="565" y="0"/>
                  </a:moveTo>
                  <a:cubicBezTo>
                    <a:pt x="251" y="0"/>
                    <a:pt x="1" y="251"/>
                    <a:pt x="1" y="565"/>
                  </a:cubicBezTo>
                  <a:cubicBezTo>
                    <a:pt x="1" y="879"/>
                    <a:pt x="251" y="1133"/>
                    <a:pt x="565" y="1133"/>
                  </a:cubicBezTo>
                  <a:lnTo>
                    <a:pt x="2830" y="1133"/>
                  </a:lnTo>
                  <a:cubicBezTo>
                    <a:pt x="3144" y="1133"/>
                    <a:pt x="3395" y="879"/>
                    <a:pt x="3395" y="565"/>
                  </a:cubicBezTo>
                  <a:cubicBezTo>
                    <a:pt x="3395" y="251"/>
                    <a:pt x="3144" y="0"/>
                    <a:pt x="28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5" name="Google Shape;5725;p48"/>
            <p:cNvSpPr/>
            <p:nvPr/>
          </p:nvSpPr>
          <p:spPr>
            <a:xfrm>
              <a:off x="5705950" y="636300"/>
              <a:ext cx="84875" cy="28325"/>
            </a:xfrm>
            <a:custGeom>
              <a:rect b="b" l="l" r="r" t="t"/>
              <a:pathLst>
                <a:path extrusionOk="0" h="1133" w="3395">
                  <a:moveTo>
                    <a:pt x="566" y="1"/>
                  </a:moveTo>
                  <a:cubicBezTo>
                    <a:pt x="252" y="1"/>
                    <a:pt x="1" y="254"/>
                    <a:pt x="1" y="568"/>
                  </a:cubicBezTo>
                  <a:cubicBezTo>
                    <a:pt x="1" y="879"/>
                    <a:pt x="252" y="1133"/>
                    <a:pt x="566" y="1133"/>
                  </a:cubicBezTo>
                  <a:lnTo>
                    <a:pt x="2830" y="1133"/>
                  </a:lnTo>
                  <a:cubicBezTo>
                    <a:pt x="3144" y="1133"/>
                    <a:pt x="3395" y="879"/>
                    <a:pt x="3395" y="568"/>
                  </a:cubicBezTo>
                  <a:cubicBezTo>
                    <a:pt x="3395" y="254"/>
                    <a:pt x="3144" y="1"/>
                    <a:pt x="28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6" name="Google Shape;5726;p48"/>
            <p:cNvSpPr/>
            <p:nvPr/>
          </p:nvSpPr>
          <p:spPr>
            <a:xfrm>
              <a:off x="5847500" y="636300"/>
              <a:ext cx="84875" cy="28325"/>
            </a:xfrm>
            <a:custGeom>
              <a:rect b="b" l="l" r="r" t="t"/>
              <a:pathLst>
                <a:path extrusionOk="0" h="1133" w="3395">
                  <a:moveTo>
                    <a:pt x="565" y="1"/>
                  </a:moveTo>
                  <a:cubicBezTo>
                    <a:pt x="251" y="1"/>
                    <a:pt x="0" y="254"/>
                    <a:pt x="0" y="568"/>
                  </a:cubicBezTo>
                  <a:cubicBezTo>
                    <a:pt x="0" y="879"/>
                    <a:pt x="251" y="1133"/>
                    <a:pt x="565" y="1133"/>
                  </a:cubicBezTo>
                  <a:lnTo>
                    <a:pt x="2830" y="1133"/>
                  </a:lnTo>
                  <a:cubicBezTo>
                    <a:pt x="3144" y="1133"/>
                    <a:pt x="3394" y="879"/>
                    <a:pt x="3394" y="568"/>
                  </a:cubicBezTo>
                  <a:cubicBezTo>
                    <a:pt x="3394" y="254"/>
                    <a:pt x="3144" y="1"/>
                    <a:pt x="28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27" name="Google Shape;5727;p48"/>
            <p:cNvSpPr/>
            <p:nvPr/>
          </p:nvSpPr>
          <p:spPr>
            <a:xfrm>
              <a:off x="5989025" y="636300"/>
              <a:ext cx="84875" cy="28325"/>
            </a:xfrm>
            <a:custGeom>
              <a:rect b="b" l="l" r="r" t="t"/>
              <a:pathLst>
                <a:path extrusionOk="0" h="1133" w="3395">
                  <a:moveTo>
                    <a:pt x="565" y="1"/>
                  </a:moveTo>
                  <a:cubicBezTo>
                    <a:pt x="251" y="1"/>
                    <a:pt x="1" y="254"/>
                    <a:pt x="1" y="568"/>
                  </a:cubicBezTo>
                  <a:cubicBezTo>
                    <a:pt x="1" y="879"/>
                    <a:pt x="251" y="1133"/>
                    <a:pt x="565" y="1133"/>
                  </a:cubicBezTo>
                  <a:lnTo>
                    <a:pt x="2830" y="1133"/>
                  </a:lnTo>
                  <a:cubicBezTo>
                    <a:pt x="3144" y="1133"/>
                    <a:pt x="3395" y="879"/>
                    <a:pt x="3395" y="568"/>
                  </a:cubicBezTo>
                  <a:cubicBezTo>
                    <a:pt x="3395" y="254"/>
                    <a:pt x="3144" y="1"/>
                    <a:pt x="28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728" name="Google Shape;5728;p48"/>
          <p:cNvSpPr/>
          <p:nvPr/>
        </p:nvSpPr>
        <p:spPr>
          <a:xfrm>
            <a:off x="2068156" y="3224003"/>
            <a:ext cx="147878" cy="123396"/>
          </a:xfrm>
          <a:custGeom>
            <a:rect b="b" l="l" r="r" t="t"/>
            <a:pathLst>
              <a:path extrusionOk="0" h="4128" w="4947">
                <a:moveTo>
                  <a:pt x="3403" y="662"/>
                </a:moveTo>
                <a:cubicBezTo>
                  <a:pt x="3813" y="662"/>
                  <a:pt x="4128" y="977"/>
                  <a:pt x="4128" y="1387"/>
                </a:cubicBezTo>
                <a:cubicBezTo>
                  <a:pt x="4128" y="1922"/>
                  <a:pt x="3561" y="2363"/>
                  <a:pt x="2710" y="3025"/>
                </a:cubicBezTo>
                <a:cubicBezTo>
                  <a:pt x="2584" y="3119"/>
                  <a:pt x="2490" y="3182"/>
                  <a:pt x="2395" y="3309"/>
                </a:cubicBezTo>
                <a:cubicBezTo>
                  <a:pt x="2269" y="3214"/>
                  <a:pt x="2143" y="3151"/>
                  <a:pt x="2080" y="3025"/>
                </a:cubicBezTo>
                <a:cubicBezTo>
                  <a:pt x="1198" y="2363"/>
                  <a:pt x="662" y="1891"/>
                  <a:pt x="662" y="1387"/>
                </a:cubicBezTo>
                <a:cubicBezTo>
                  <a:pt x="662" y="946"/>
                  <a:pt x="977" y="662"/>
                  <a:pt x="1355" y="662"/>
                </a:cubicBezTo>
                <a:cubicBezTo>
                  <a:pt x="1860" y="662"/>
                  <a:pt x="2080" y="1229"/>
                  <a:pt x="2080" y="1261"/>
                </a:cubicBezTo>
                <a:cubicBezTo>
                  <a:pt x="2112" y="1418"/>
                  <a:pt x="2238" y="1481"/>
                  <a:pt x="2395" y="1481"/>
                </a:cubicBezTo>
                <a:cubicBezTo>
                  <a:pt x="2553" y="1481"/>
                  <a:pt x="2647" y="1355"/>
                  <a:pt x="2710" y="1261"/>
                </a:cubicBezTo>
                <a:cubicBezTo>
                  <a:pt x="2710" y="1229"/>
                  <a:pt x="2899" y="662"/>
                  <a:pt x="3403" y="662"/>
                </a:cubicBezTo>
                <a:close/>
                <a:moveTo>
                  <a:pt x="1355" y="1"/>
                </a:moveTo>
                <a:cubicBezTo>
                  <a:pt x="568" y="1"/>
                  <a:pt x="1" y="631"/>
                  <a:pt x="1" y="1418"/>
                </a:cubicBezTo>
                <a:cubicBezTo>
                  <a:pt x="1" y="2269"/>
                  <a:pt x="694" y="2836"/>
                  <a:pt x="1671" y="3624"/>
                </a:cubicBezTo>
                <a:cubicBezTo>
                  <a:pt x="1828" y="3750"/>
                  <a:pt x="2049" y="3907"/>
                  <a:pt x="2238" y="4065"/>
                </a:cubicBezTo>
                <a:cubicBezTo>
                  <a:pt x="2301" y="4096"/>
                  <a:pt x="2395" y="4128"/>
                  <a:pt x="2458" y="4128"/>
                </a:cubicBezTo>
                <a:cubicBezTo>
                  <a:pt x="2553" y="4128"/>
                  <a:pt x="2616" y="4096"/>
                  <a:pt x="2710" y="4065"/>
                </a:cubicBezTo>
                <a:cubicBezTo>
                  <a:pt x="2899" y="3907"/>
                  <a:pt x="3057" y="3718"/>
                  <a:pt x="3246" y="3624"/>
                </a:cubicBezTo>
                <a:cubicBezTo>
                  <a:pt x="4254" y="2836"/>
                  <a:pt x="4947" y="2269"/>
                  <a:pt x="4947" y="1418"/>
                </a:cubicBezTo>
                <a:cubicBezTo>
                  <a:pt x="4821" y="599"/>
                  <a:pt x="4191" y="1"/>
                  <a:pt x="3403" y="1"/>
                </a:cubicBezTo>
                <a:cubicBezTo>
                  <a:pt x="3025" y="1"/>
                  <a:pt x="2616" y="158"/>
                  <a:pt x="2395" y="505"/>
                </a:cubicBezTo>
                <a:cubicBezTo>
                  <a:pt x="2112" y="190"/>
                  <a:pt x="1765" y="1"/>
                  <a:pt x="13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9" name="Google Shape;5729;p48"/>
          <p:cNvSpPr/>
          <p:nvPr/>
        </p:nvSpPr>
        <p:spPr>
          <a:xfrm>
            <a:off x="1942000" y="3058763"/>
            <a:ext cx="373768" cy="429889"/>
          </a:xfrm>
          <a:custGeom>
            <a:rect b="b" l="l" r="r" t="t"/>
            <a:pathLst>
              <a:path extrusionOk="0" h="11815" w="11815">
                <a:moveTo>
                  <a:pt x="7341" y="725"/>
                </a:moveTo>
                <a:cubicBezTo>
                  <a:pt x="7530" y="725"/>
                  <a:pt x="7687" y="882"/>
                  <a:pt x="7687" y="1103"/>
                </a:cubicBezTo>
                <a:lnTo>
                  <a:pt x="7687" y="3844"/>
                </a:lnTo>
                <a:cubicBezTo>
                  <a:pt x="7687" y="4033"/>
                  <a:pt x="7845" y="4222"/>
                  <a:pt x="8034" y="4222"/>
                </a:cubicBezTo>
                <a:lnTo>
                  <a:pt x="10806" y="4222"/>
                </a:lnTo>
                <a:cubicBezTo>
                  <a:pt x="10995" y="4222"/>
                  <a:pt x="11153" y="4380"/>
                  <a:pt x="11153" y="4569"/>
                </a:cubicBezTo>
                <a:lnTo>
                  <a:pt x="11153" y="7309"/>
                </a:lnTo>
                <a:cubicBezTo>
                  <a:pt x="11153" y="7530"/>
                  <a:pt x="10995" y="7688"/>
                  <a:pt x="10806" y="7688"/>
                </a:cubicBezTo>
                <a:lnTo>
                  <a:pt x="8034" y="7688"/>
                </a:lnTo>
                <a:cubicBezTo>
                  <a:pt x="7845" y="7688"/>
                  <a:pt x="7687" y="7845"/>
                  <a:pt x="7687" y="8034"/>
                </a:cubicBezTo>
                <a:lnTo>
                  <a:pt x="7687" y="10775"/>
                </a:lnTo>
                <a:cubicBezTo>
                  <a:pt x="7687" y="10996"/>
                  <a:pt x="7530" y="11153"/>
                  <a:pt x="7341" y="11153"/>
                </a:cubicBezTo>
                <a:lnTo>
                  <a:pt x="4568" y="11153"/>
                </a:lnTo>
                <a:cubicBezTo>
                  <a:pt x="4379" y="11153"/>
                  <a:pt x="4222" y="10996"/>
                  <a:pt x="4222" y="10775"/>
                </a:cubicBezTo>
                <a:lnTo>
                  <a:pt x="4222" y="8034"/>
                </a:lnTo>
                <a:cubicBezTo>
                  <a:pt x="4222" y="7845"/>
                  <a:pt x="4064" y="7688"/>
                  <a:pt x="3875" y="7688"/>
                </a:cubicBezTo>
                <a:lnTo>
                  <a:pt x="1103" y="7688"/>
                </a:lnTo>
                <a:cubicBezTo>
                  <a:pt x="914" y="7688"/>
                  <a:pt x="756" y="7530"/>
                  <a:pt x="756" y="7309"/>
                </a:cubicBezTo>
                <a:lnTo>
                  <a:pt x="756" y="4569"/>
                </a:lnTo>
                <a:cubicBezTo>
                  <a:pt x="756" y="4380"/>
                  <a:pt x="914" y="4222"/>
                  <a:pt x="1103" y="4222"/>
                </a:cubicBezTo>
                <a:lnTo>
                  <a:pt x="3875" y="4222"/>
                </a:lnTo>
                <a:cubicBezTo>
                  <a:pt x="4064" y="4222"/>
                  <a:pt x="4222" y="4033"/>
                  <a:pt x="4222" y="3844"/>
                </a:cubicBezTo>
                <a:lnTo>
                  <a:pt x="4222" y="1103"/>
                </a:lnTo>
                <a:cubicBezTo>
                  <a:pt x="4222" y="882"/>
                  <a:pt x="4379" y="725"/>
                  <a:pt x="4568" y="725"/>
                </a:cubicBezTo>
                <a:close/>
                <a:moveTo>
                  <a:pt x="4537" y="0"/>
                </a:moveTo>
                <a:cubicBezTo>
                  <a:pt x="3938" y="0"/>
                  <a:pt x="3466" y="473"/>
                  <a:pt x="3466" y="1072"/>
                </a:cubicBezTo>
                <a:lnTo>
                  <a:pt x="3466" y="3466"/>
                </a:lnTo>
                <a:lnTo>
                  <a:pt x="1071" y="3466"/>
                </a:lnTo>
                <a:cubicBezTo>
                  <a:pt x="473" y="3466"/>
                  <a:pt x="0" y="3938"/>
                  <a:pt x="0" y="4537"/>
                </a:cubicBezTo>
                <a:lnTo>
                  <a:pt x="0" y="7278"/>
                </a:lnTo>
                <a:cubicBezTo>
                  <a:pt x="0" y="7877"/>
                  <a:pt x="473" y="8349"/>
                  <a:pt x="1071" y="8349"/>
                </a:cubicBezTo>
                <a:lnTo>
                  <a:pt x="3466" y="8349"/>
                </a:lnTo>
                <a:lnTo>
                  <a:pt x="3466" y="10743"/>
                </a:lnTo>
                <a:cubicBezTo>
                  <a:pt x="3466" y="11342"/>
                  <a:pt x="3938" y="11815"/>
                  <a:pt x="4537" y="11815"/>
                </a:cubicBezTo>
                <a:lnTo>
                  <a:pt x="7309" y="11815"/>
                </a:lnTo>
                <a:cubicBezTo>
                  <a:pt x="7876" y="11815"/>
                  <a:pt x="8349" y="11342"/>
                  <a:pt x="8349" y="10743"/>
                </a:cubicBezTo>
                <a:lnTo>
                  <a:pt x="8349" y="8349"/>
                </a:lnTo>
                <a:lnTo>
                  <a:pt x="10743" y="8349"/>
                </a:lnTo>
                <a:cubicBezTo>
                  <a:pt x="11342" y="8349"/>
                  <a:pt x="11815" y="7877"/>
                  <a:pt x="11815" y="7278"/>
                </a:cubicBezTo>
                <a:lnTo>
                  <a:pt x="11815" y="4537"/>
                </a:lnTo>
                <a:cubicBezTo>
                  <a:pt x="11815" y="3938"/>
                  <a:pt x="11342" y="3466"/>
                  <a:pt x="10743" y="3466"/>
                </a:cubicBezTo>
                <a:lnTo>
                  <a:pt x="8349" y="3466"/>
                </a:lnTo>
                <a:lnTo>
                  <a:pt x="8349" y="1072"/>
                </a:lnTo>
                <a:cubicBezTo>
                  <a:pt x="8349" y="473"/>
                  <a:pt x="7876" y="0"/>
                  <a:pt x="73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30" name="Google Shape;5730;p48"/>
          <p:cNvGrpSpPr/>
          <p:nvPr/>
        </p:nvGrpSpPr>
        <p:grpSpPr>
          <a:xfrm>
            <a:off x="4393441" y="3097121"/>
            <a:ext cx="373802" cy="353178"/>
            <a:chOff x="-31166825" y="1939525"/>
            <a:chExt cx="293800" cy="291425"/>
          </a:xfrm>
        </p:grpSpPr>
        <p:sp>
          <p:nvSpPr>
            <p:cNvPr id="5731" name="Google Shape;5731;p48"/>
            <p:cNvSpPr/>
            <p:nvPr/>
          </p:nvSpPr>
          <p:spPr>
            <a:xfrm>
              <a:off x="-31166825" y="1939525"/>
              <a:ext cx="224500" cy="291425"/>
            </a:xfrm>
            <a:custGeom>
              <a:rect b="b" l="l" r="r" t="t"/>
              <a:pathLst>
                <a:path extrusionOk="0" h="11657" w="8980">
                  <a:moveTo>
                    <a:pt x="5892" y="662"/>
                  </a:moveTo>
                  <a:cubicBezTo>
                    <a:pt x="6081" y="662"/>
                    <a:pt x="6239" y="819"/>
                    <a:pt x="6239" y="1040"/>
                  </a:cubicBezTo>
                  <a:lnTo>
                    <a:pt x="6239" y="1386"/>
                  </a:lnTo>
                  <a:lnTo>
                    <a:pt x="2805" y="1386"/>
                  </a:lnTo>
                  <a:lnTo>
                    <a:pt x="2805" y="1040"/>
                  </a:lnTo>
                  <a:cubicBezTo>
                    <a:pt x="2805" y="819"/>
                    <a:pt x="2962" y="662"/>
                    <a:pt x="3120" y="662"/>
                  </a:cubicBezTo>
                  <a:close/>
                  <a:moveTo>
                    <a:pt x="8035" y="1323"/>
                  </a:moveTo>
                  <a:cubicBezTo>
                    <a:pt x="8255" y="1323"/>
                    <a:pt x="8413" y="1512"/>
                    <a:pt x="8413" y="1701"/>
                  </a:cubicBezTo>
                  <a:lnTo>
                    <a:pt x="8413" y="10617"/>
                  </a:lnTo>
                  <a:cubicBezTo>
                    <a:pt x="8413" y="10838"/>
                    <a:pt x="8255" y="10995"/>
                    <a:pt x="8035" y="10995"/>
                  </a:cubicBezTo>
                  <a:lnTo>
                    <a:pt x="1166" y="10995"/>
                  </a:lnTo>
                  <a:cubicBezTo>
                    <a:pt x="946" y="10995"/>
                    <a:pt x="788" y="10838"/>
                    <a:pt x="788" y="10617"/>
                  </a:cubicBezTo>
                  <a:lnTo>
                    <a:pt x="788" y="1701"/>
                  </a:lnTo>
                  <a:lnTo>
                    <a:pt x="757" y="1701"/>
                  </a:lnTo>
                  <a:cubicBezTo>
                    <a:pt x="757" y="1512"/>
                    <a:pt x="914" y="1323"/>
                    <a:pt x="1103" y="1323"/>
                  </a:cubicBezTo>
                  <a:lnTo>
                    <a:pt x="2143" y="1323"/>
                  </a:lnTo>
                  <a:lnTo>
                    <a:pt x="2143" y="1701"/>
                  </a:lnTo>
                  <a:cubicBezTo>
                    <a:pt x="2143" y="1890"/>
                    <a:pt x="2301" y="2048"/>
                    <a:pt x="2490" y="2048"/>
                  </a:cubicBezTo>
                  <a:lnTo>
                    <a:pt x="6617" y="2048"/>
                  </a:lnTo>
                  <a:cubicBezTo>
                    <a:pt x="6837" y="2048"/>
                    <a:pt x="6995" y="1890"/>
                    <a:pt x="6995" y="1701"/>
                  </a:cubicBezTo>
                  <a:lnTo>
                    <a:pt x="6995" y="1323"/>
                  </a:lnTo>
                  <a:close/>
                  <a:moveTo>
                    <a:pt x="3120" y="0"/>
                  </a:moveTo>
                  <a:cubicBezTo>
                    <a:pt x="2679" y="0"/>
                    <a:pt x="2301" y="284"/>
                    <a:pt x="2143" y="662"/>
                  </a:cubicBezTo>
                  <a:lnTo>
                    <a:pt x="1040" y="662"/>
                  </a:lnTo>
                  <a:cubicBezTo>
                    <a:pt x="473" y="662"/>
                    <a:pt x="1" y="1134"/>
                    <a:pt x="1" y="1701"/>
                  </a:cubicBezTo>
                  <a:lnTo>
                    <a:pt x="1" y="10649"/>
                  </a:lnTo>
                  <a:cubicBezTo>
                    <a:pt x="64" y="11216"/>
                    <a:pt x="536" y="11657"/>
                    <a:pt x="1072" y="11657"/>
                  </a:cubicBezTo>
                  <a:lnTo>
                    <a:pt x="7971" y="11657"/>
                  </a:lnTo>
                  <a:cubicBezTo>
                    <a:pt x="8507" y="11657"/>
                    <a:pt x="8980" y="11184"/>
                    <a:pt x="8980" y="10649"/>
                  </a:cubicBezTo>
                  <a:lnTo>
                    <a:pt x="8980" y="1701"/>
                  </a:lnTo>
                  <a:cubicBezTo>
                    <a:pt x="8980" y="1134"/>
                    <a:pt x="8507" y="662"/>
                    <a:pt x="7971" y="662"/>
                  </a:cubicBezTo>
                  <a:lnTo>
                    <a:pt x="6869" y="662"/>
                  </a:lnTo>
                  <a:cubicBezTo>
                    <a:pt x="6711" y="284"/>
                    <a:pt x="6365" y="0"/>
                    <a:pt x="58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2" name="Google Shape;5732;p48"/>
            <p:cNvSpPr/>
            <p:nvPr/>
          </p:nvSpPr>
          <p:spPr>
            <a:xfrm>
              <a:off x="-31131375" y="2145075"/>
              <a:ext cx="52800" cy="52800"/>
            </a:xfrm>
            <a:custGeom>
              <a:rect b="b" l="l" r="r" t="t"/>
              <a:pathLst>
                <a:path extrusionOk="0" h="2112" w="2112">
                  <a:moveTo>
                    <a:pt x="1355" y="726"/>
                  </a:moveTo>
                  <a:lnTo>
                    <a:pt x="1355" y="1387"/>
                  </a:lnTo>
                  <a:lnTo>
                    <a:pt x="694" y="1387"/>
                  </a:lnTo>
                  <a:lnTo>
                    <a:pt x="694" y="726"/>
                  </a:lnTo>
                  <a:close/>
                  <a:moveTo>
                    <a:pt x="379" y="1"/>
                  </a:moveTo>
                  <a:cubicBezTo>
                    <a:pt x="158" y="1"/>
                    <a:pt x="0" y="158"/>
                    <a:pt x="0" y="379"/>
                  </a:cubicBezTo>
                  <a:lnTo>
                    <a:pt x="0" y="1734"/>
                  </a:lnTo>
                  <a:cubicBezTo>
                    <a:pt x="0" y="1954"/>
                    <a:pt x="158" y="2112"/>
                    <a:pt x="379" y="2112"/>
                  </a:cubicBezTo>
                  <a:lnTo>
                    <a:pt x="1733" y="2112"/>
                  </a:lnTo>
                  <a:cubicBezTo>
                    <a:pt x="1954" y="2112"/>
                    <a:pt x="2111" y="1954"/>
                    <a:pt x="2111" y="1734"/>
                  </a:cubicBezTo>
                  <a:lnTo>
                    <a:pt x="2111" y="379"/>
                  </a:lnTo>
                  <a:cubicBezTo>
                    <a:pt x="2111" y="158"/>
                    <a:pt x="1954" y="1"/>
                    <a:pt x="17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3" name="Google Shape;5733;p48"/>
            <p:cNvSpPr/>
            <p:nvPr/>
          </p:nvSpPr>
          <p:spPr>
            <a:xfrm>
              <a:off x="-31131375" y="2076550"/>
              <a:ext cx="52800" cy="52025"/>
            </a:xfrm>
            <a:custGeom>
              <a:rect b="b" l="l" r="r" t="t"/>
              <a:pathLst>
                <a:path extrusionOk="0" h="2081" w="2112">
                  <a:moveTo>
                    <a:pt x="1355" y="694"/>
                  </a:moveTo>
                  <a:lnTo>
                    <a:pt x="1355" y="1356"/>
                  </a:lnTo>
                  <a:lnTo>
                    <a:pt x="694" y="1356"/>
                  </a:lnTo>
                  <a:lnTo>
                    <a:pt x="694" y="694"/>
                  </a:lnTo>
                  <a:close/>
                  <a:moveTo>
                    <a:pt x="379" y="1"/>
                  </a:moveTo>
                  <a:cubicBezTo>
                    <a:pt x="158" y="1"/>
                    <a:pt x="0" y="159"/>
                    <a:pt x="0" y="348"/>
                  </a:cubicBezTo>
                  <a:lnTo>
                    <a:pt x="0" y="1734"/>
                  </a:lnTo>
                  <a:cubicBezTo>
                    <a:pt x="0" y="1923"/>
                    <a:pt x="158" y="2080"/>
                    <a:pt x="379" y="2080"/>
                  </a:cubicBezTo>
                  <a:lnTo>
                    <a:pt x="1733" y="2080"/>
                  </a:lnTo>
                  <a:cubicBezTo>
                    <a:pt x="1954" y="2080"/>
                    <a:pt x="2111" y="1923"/>
                    <a:pt x="2111" y="1734"/>
                  </a:cubicBezTo>
                  <a:lnTo>
                    <a:pt x="2111" y="348"/>
                  </a:lnTo>
                  <a:cubicBezTo>
                    <a:pt x="2111" y="159"/>
                    <a:pt x="1954" y="1"/>
                    <a:pt x="17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4" name="Google Shape;5734;p48"/>
            <p:cNvSpPr/>
            <p:nvPr/>
          </p:nvSpPr>
          <p:spPr>
            <a:xfrm>
              <a:off x="-31131375" y="2007250"/>
              <a:ext cx="52800" cy="52800"/>
            </a:xfrm>
            <a:custGeom>
              <a:rect b="b" l="l" r="r" t="t"/>
              <a:pathLst>
                <a:path extrusionOk="0" h="2112" w="2112">
                  <a:moveTo>
                    <a:pt x="1355" y="725"/>
                  </a:moveTo>
                  <a:lnTo>
                    <a:pt x="1355" y="1387"/>
                  </a:lnTo>
                  <a:lnTo>
                    <a:pt x="694" y="1387"/>
                  </a:lnTo>
                  <a:lnTo>
                    <a:pt x="694" y="725"/>
                  </a:lnTo>
                  <a:close/>
                  <a:moveTo>
                    <a:pt x="379" y="1"/>
                  </a:moveTo>
                  <a:cubicBezTo>
                    <a:pt x="158" y="1"/>
                    <a:pt x="0" y="158"/>
                    <a:pt x="0" y="379"/>
                  </a:cubicBezTo>
                  <a:lnTo>
                    <a:pt x="0" y="1733"/>
                  </a:lnTo>
                  <a:cubicBezTo>
                    <a:pt x="0" y="1954"/>
                    <a:pt x="158" y="2111"/>
                    <a:pt x="379" y="2111"/>
                  </a:cubicBezTo>
                  <a:lnTo>
                    <a:pt x="1733" y="2111"/>
                  </a:lnTo>
                  <a:cubicBezTo>
                    <a:pt x="1954" y="2111"/>
                    <a:pt x="2111" y="1954"/>
                    <a:pt x="2111" y="1733"/>
                  </a:cubicBezTo>
                  <a:lnTo>
                    <a:pt x="2111" y="379"/>
                  </a:lnTo>
                  <a:cubicBezTo>
                    <a:pt x="2111" y="158"/>
                    <a:pt x="1954" y="1"/>
                    <a:pt x="17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5" name="Google Shape;5735;p48"/>
            <p:cNvSpPr/>
            <p:nvPr/>
          </p:nvSpPr>
          <p:spPr>
            <a:xfrm>
              <a:off x="-31062075" y="2007250"/>
              <a:ext cx="85875" cy="18150"/>
            </a:xfrm>
            <a:custGeom>
              <a:rect b="b" l="l" r="r" t="t"/>
              <a:pathLst>
                <a:path extrusionOk="0" h="726" w="3435">
                  <a:moveTo>
                    <a:pt x="347" y="1"/>
                  </a:moveTo>
                  <a:cubicBezTo>
                    <a:pt x="158" y="1"/>
                    <a:pt x="1" y="158"/>
                    <a:pt x="1" y="379"/>
                  </a:cubicBezTo>
                  <a:cubicBezTo>
                    <a:pt x="1" y="568"/>
                    <a:pt x="158" y="725"/>
                    <a:pt x="347" y="725"/>
                  </a:cubicBezTo>
                  <a:lnTo>
                    <a:pt x="3057" y="725"/>
                  </a:lnTo>
                  <a:cubicBezTo>
                    <a:pt x="3277" y="725"/>
                    <a:pt x="3435" y="568"/>
                    <a:pt x="3435" y="379"/>
                  </a:cubicBezTo>
                  <a:cubicBezTo>
                    <a:pt x="3435" y="158"/>
                    <a:pt x="3277" y="1"/>
                    <a:pt x="30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6" name="Google Shape;5736;p48"/>
            <p:cNvSpPr/>
            <p:nvPr/>
          </p:nvSpPr>
          <p:spPr>
            <a:xfrm>
              <a:off x="-31062075" y="2041900"/>
              <a:ext cx="52025" cy="18150"/>
            </a:xfrm>
            <a:custGeom>
              <a:rect b="b" l="l" r="r" t="t"/>
              <a:pathLst>
                <a:path extrusionOk="0" h="726" w="2081">
                  <a:moveTo>
                    <a:pt x="347" y="1"/>
                  </a:moveTo>
                  <a:cubicBezTo>
                    <a:pt x="158" y="1"/>
                    <a:pt x="1" y="158"/>
                    <a:pt x="1" y="347"/>
                  </a:cubicBezTo>
                  <a:cubicBezTo>
                    <a:pt x="1" y="568"/>
                    <a:pt x="158" y="725"/>
                    <a:pt x="347" y="725"/>
                  </a:cubicBezTo>
                  <a:lnTo>
                    <a:pt x="1734" y="725"/>
                  </a:lnTo>
                  <a:cubicBezTo>
                    <a:pt x="1923" y="725"/>
                    <a:pt x="2080" y="568"/>
                    <a:pt x="2080" y="347"/>
                  </a:cubicBezTo>
                  <a:cubicBezTo>
                    <a:pt x="2080" y="158"/>
                    <a:pt x="1923" y="1"/>
                    <a:pt x="173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7" name="Google Shape;5737;p48"/>
            <p:cNvSpPr/>
            <p:nvPr/>
          </p:nvSpPr>
          <p:spPr>
            <a:xfrm>
              <a:off x="-31062075" y="2076550"/>
              <a:ext cx="85875" cy="17375"/>
            </a:xfrm>
            <a:custGeom>
              <a:rect b="b" l="l" r="r" t="t"/>
              <a:pathLst>
                <a:path extrusionOk="0" h="695" w="3435">
                  <a:moveTo>
                    <a:pt x="347" y="1"/>
                  </a:moveTo>
                  <a:cubicBezTo>
                    <a:pt x="158" y="1"/>
                    <a:pt x="1" y="159"/>
                    <a:pt x="1" y="348"/>
                  </a:cubicBezTo>
                  <a:cubicBezTo>
                    <a:pt x="1" y="537"/>
                    <a:pt x="158" y="694"/>
                    <a:pt x="347" y="694"/>
                  </a:cubicBezTo>
                  <a:lnTo>
                    <a:pt x="3057" y="694"/>
                  </a:lnTo>
                  <a:cubicBezTo>
                    <a:pt x="3277" y="694"/>
                    <a:pt x="3435" y="537"/>
                    <a:pt x="3435" y="348"/>
                  </a:cubicBezTo>
                  <a:cubicBezTo>
                    <a:pt x="3435" y="159"/>
                    <a:pt x="3277" y="1"/>
                    <a:pt x="30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8" name="Google Shape;5738;p48"/>
            <p:cNvSpPr/>
            <p:nvPr/>
          </p:nvSpPr>
          <p:spPr>
            <a:xfrm>
              <a:off x="-31062075" y="2110425"/>
              <a:ext cx="52025" cy="18150"/>
            </a:xfrm>
            <a:custGeom>
              <a:rect b="b" l="l" r="r" t="t"/>
              <a:pathLst>
                <a:path extrusionOk="0" h="726" w="2081">
                  <a:moveTo>
                    <a:pt x="347" y="1"/>
                  </a:moveTo>
                  <a:cubicBezTo>
                    <a:pt x="158" y="1"/>
                    <a:pt x="1" y="190"/>
                    <a:pt x="1" y="379"/>
                  </a:cubicBezTo>
                  <a:cubicBezTo>
                    <a:pt x="1" y="568"/>
                    <a:pt x="158" y="725"/>
                    <a:pt x="347" y="725"/>
                  </a:cubicBezTo>
                  <a:lnTo>
                    <a:pt x="1734" y="725"/>
                  </a:lnTo>
                  <a:cubicBezTo>
                    <a:pt x="1923" y="725"/>
                    <a:pt x="2080" y="568"/>
                    <a:pt x="2080" y="379"/>
                  </a:cubicBezTo>
                  <a:cubicBezTo>
                    <a:pt x="2080" y="190"/>
                    <a:pt x="1923" y="1"/>
                    <a:pt x="173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9" name="Google Shape;5739;p48"/>
            <p:cNvSpPr/>
            <p:nvPr/>
          </p:nvSpPr>
          <p:spPr>
            <a:xfrm>
              <a:off x="-31062075" y="2145075"/>
              <a:ext cx="85875" cy="18150"/>
            </a:xfrm>
            <a:custGeom>
              <a:rect b="b" l="l" r="r" t="t"/>
              <a:pathLst>
                <a:path extrusionOk="0" h="726" w="3435">
                  <a:moveTo>
                    <a:pt x="347" y="1"/>
                  </a:moveTo>
                  <a:cubicBezTo>
                    <a:pt x="158" y="1"/>
                    <a:pt x="1" y="158"/>
                    <a:pt x="1" y="379"/>
                  </a:cubicBezTo>
                  <a:cubicBezTo>
                    <a:pt x="1" y="568"/>
                    <a:pt x="158" y="726"/>
                    <a:pt x="347" y="726"/>
                  </a:cubicBezTo>
                  <a:lnTo>
                    <a:pt x="3057" y="726"/>
                  </a:lnTo>
                  <a:cubicBezTo>
                    <a:pt x="3277" y="726"/>
                    <a:pt x="3435" y="568"/>
                    <a:pt x="3435" y="379"/>
                  </a:cubicBezTo>
                  <a:cubicBezTo>
                    <a:pt x="3435" y="158"/>
                    <a:pt x="3277" y="1"/>
                    <a:pt x="30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0" name="Google Shape;5740;p48"/>
            <p:cNvSpPr/>
            <p:nvPr/>
          </p:nvSpPr>
          <p:spPr>
            <a:xfrm>
              <a:off x="-31062075" y="2179750"/>
              <a:ext cx="52025" cy="18125"/>
            </a:xfrm>
            <a:custGeom>
              <a:rect b="b" l="l" r="r" t="t"/>
              <a:pathLst>
                <a:path extrusionOk="0" h="725" w="2081">
                  <a:moveTo>
                    <a:pt x="347" y="0"/>
                  </a:moveTo>
                  <a:cubicBezTo>
                    <a:pt x="158" y="0"/>
                    <a:pt x="1" y="158"/>
                    <a:pt x="1" y="347"/>
                  </a:cubicBezTo>
                  <a:cubicBezTo>
                    <a:pt x="1" y="567"/>
                    <a:pt x="158" y="725"/>
                    <a:pt x="347" y="725"/>
                  </a:cubicBezTo>
                  <a:lnTo>
                    <a:pt x="1734" y="725"/>
                  </a:lnTo>
                  <a:cubicBezTo>
                    <a:pt x="1923" y="725"/>
                    <a:pt x="2080" y="567"/>
                    <a:pt x="2080" y="347"/>
                  </a:cubicBezTo>
                  <a:cubicBezTo>
                    <a:pt x="2080" y="158"/>
                    <a:pt x="1923" y="0"/>
                    <a:pt x="17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1" name="Google Shape;5741;p48"/>
            <p:cNvSpPr/>
            <p:nvPr/>
          </p:nvSpPr>
          <p:spPr>
            <a:xfrm>
              <a:off x="-30924225" y="1974175"/>
              <a:ext cx="51200" cy="240250"/>
            </a:xfrm>
            <a:custGeom>
              <a:rect b="b" l="l" r="r" t="t"/>
              <a:pathLst>
                <a:path extrusionOk="0" h="9610" w="2048">
                  <a:moveTo>
                    <a:pt x="1008" y="662"/>
                  </a:moveTo>
                  <a:cubicBezTo>
                    <a:pt x="1229" y="662"/>
                    <a:pt x="1386" y="819"/>
                    <a:pt x="1386" y="1009"/>
                  </a:cubicBezTo>
                  <a:lnTo>
                    <a:pt x="1386" y="2080"/>
                  </a:lnTo>
                  <a:lnTo>
                    <a:pt x="725" y="2080"/>
                  </a:lnTo>
                  <a:lnTo>
                    <a:pt x="725" y="1009"/>
                  </a:lnTo>
                  <a:lnTo>
                    <a:pt x="662" y="1009"/>
                  </a:lnTo>
                  <a:cubicBezTo>
                    <a:pt x="662" y="819"/>
                    <a:pt x="819" y="662"/>
                    <a:pt x="1008" y="662"/>
                  </a:cubicBezTo>
                  <a:close/>
                  <a:moveTo>
                    <a:pt x="1323" y="2741"/>
                  </a:moveTo>
                  <a:lnTo>
                    <a:pt x="1323" y="6900"/>
                  </a:lnTo>
                  <a:lnTo>
                    <a:pt x="662" y="6900"/>
                  </a:lnTo>
                  <a:lnTo>
                    <a:pt x="662" y="2741"/>
                  </a:lnTo>
                  <a:close/>
                  <a:moveTo>
                    <a:pt x="1260" y="7562"/>
                  </a:moveTo>
                  <a:lnTo>
                    <a:pt x="1008" y="8192"/>
                  </a:lnTo>
                  <a:lnTo>
                    <a:pt x="819" y="7562"/>
                  </a:lnTo>
                  <a:close/>
                  <a:moveTo>
                    <a:pt x="1008" y="0"/>
                  </a:moveTo>
                  <a:cubicBezTo>
                    <a:pt x="473" y="0"/>
                    <a:pt x="0" y="473"/>
                    <a:pt x="0" y="1009"/>
                  </a:cubicBezTo>
                  <a:lnTo>
                    <a:pt x="0" y="7215"/>
                  </a:lnTo>
                  <a:lnTo>
                    <a:pt x="0" y="7309"/>
                  </a:lnTo>
                  <a:lnTo>
                    <a:pt x="662" y="9357"/>
                  </a:lnTo>
                  <a:cubicBezTo>
                    <a:pt x="693" y="9515"/>
                    <a:pt x="819" y="9609"/>
                    <a:pt x="977" y="9609"/>
                  </a:cubicBezTo>
                  <a:cubicBezTo>
                    <a:pt x="1134" y="9609"/>
                    <a:pt x="1260" y="9515"/>
                    <a:pt x="1292" y="9357"/>
                  </a:cubicBezTo>
                  <a:lnTo>
                    <a:pt x="1954" y="7309"/>
                  </a:lnTo>
                  <a:lnTo>
                    <a:pt x="1954" y="7215"/>
                  </a:lnTo>
                  <a:lnTo>
                    <a:pt x="1954" y="1009"/>
                  </a:lnTo>
                  <a:cubicBezTo>
                    <a:pt x="2048" y="441"/>
                    <a:pt x="1576" y="0"/>
                    <a:pt x="10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42" name="Google Shape;5742;p48"/>
          <p:cNvGrpSpPr/>
          <p:nvPr/>
        </p:nvGrpSpPr>
        <p:grpSpPr>
          <a:xfrm>
            <a:off x="6828257" y="3030150"/>
            <a:ext cx="373789" cy="429904"/>
            <a:chOff x="3299850" y="238575"/>
            <a:chExt cx="427725" cy="482225"/>
          </a:xfrm>
        </p:grpSpPr>
        <p:sp>
          <p:nvSpPr>
            <p:cNvPr id="5743" name="Google Shape;5743;p48"/>
            <p:cNvSpPr/>
            <p:nvPr/>
          </p:nvSpPr>
          <p:spPr>
            <a:xfrm>
              <a:off x="3299850" y="323500"/>
              <a:ext cx="427725" cy="397300"/>
            </a:xfrm>
            <a:custGeom>
              <a:rect b="b" l="l" r="r" t="t"/>
              <a:pathLst>
                <a:path extrusionOk="0" h="15892" w="17109">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44" name="Google Shape;5744;p48"/>
            <p:cNvSpPr/>
            <p:nvPr/>
          </p:nvSpPr>
          <p:spPr>
            <a:xfrm>
              <a:off x="3467650" y="238575"/>
              <a:ext cx="46525" cy="56650"/>
            </a:xfrm>
            <a:custGeom>
              <a:rect b="b" l="l" r="r" t="t"/>
              <a:pathLst>
                <a:path extrusionOk="0" h="2266" w="1861">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45" name="Google Shape;5745;p48"/>
            <p:cNvSpPr/>
            <p:nvPr/>
          </p:nvSpPr>
          <p:spPr>
            <a:xfrm>
              <a:off x="3566675" y="238575"/>
              <a:ext cx="46525" cy="56675"/>
            </a:xfrm>
            <a:custGeom>
              <a:rect b="b" l="l" r="r" t="t"/>
              <a:pathLst>
                <a:path extrusionOk="0" h="2267" w="1861">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46" name="Google Shape;5746;p48"/>
            <p:cNvSpPr/>
            <p:nvPr/>
          </p:nvSpPr>
          <p:spPr>
            <a:xfrm>
              <a:off x="3611225" y="323500"/>
              <a:ext cx="56550" cy="28325"/>
            </a:xfrm>
            <a:custGeom>
              <a:rect b="b" l="l" r="r" t="t"/>
              <a:pathLst>
                <a:path extrusionOk="0" h="1133" w="2262">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47" name="Google Shape;5747;p48"/>
            <p:cNvSpPr/>
            <p:nvPr/>
          </p:nvSpPr>
          <p:spPr>
            <a:xfrm>
              <a:off x="3413075" y="323500"/>
              <a:ext cx="56550" cy="28325"/>
            </a:xfrm>
            <a:custGeom>
              <a:rect b="b" l="l" r="r" t="t"/>
              <a:pathLst>
                <a:path extrusionOk="0" h="1133" w="2262">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1" name="Shape 5751"/>
        <p:cNvGrpSpPr/>
        <p:nvPr/>
      </p:nvGrpSpPr>
      <p:grpSpPr>
        <a:xfrm>
          <a:off x="0" y="0"/>
          <a:ext cx="0" cy="0"/>
          <a:chOff x="0" y="0"/>
          <a:chExt cx="0" cy="0"/>
        </a:xfrm>
      </p:grpSpPr>
      <p:sp>
        <p:nvSpPr>
          <p:cNvPr id="5752" name="Google Shape;5752;p49"/>
          <p:cNvSpPr txBox="1"/>
          <p:nvPr>
            <p:ph type="title"/>
          </p:nvPr>
        </p:nvSpPr>
        <p:spPr>
          <a:xfrm>
            <a:off x="0" y="445025"/>
            <a:ext cx="9144000" cy="572700"/>
          </a:xfrm>
          <a:prstGeom prst="rect">
            <a:avLst/>
          </a:prstGeom>
          <a:solidFill>
            <a:schemeClr val="accent5"/>
          </a:solidFill>
        </p:spPr>
        <p:txBody>
          <a:bodyPr anchorCtr="0" anchor="t" bIns="91425" lIns="91425" spcFirstLastPara="1" rIns="91425" wrap="square" tIns="91425">
            <a:noAutofit/>
          </a:bodyPr>
          <a:lstStyle/>
          <a:p>
            <a:pPr indent="0" lvl="0" marL="0" rtl="0" algn="ctr">
              <a:spcBef>
                <a:spcPts val="0"/>
              </a:spcBef>
              <a:spcAft>
                <a:spcPts val="0"/>
              </a:spcAft>
              <a:buNone/>
            </a:pPr>
            <a:r>
              <a:rPr lang="en"/>
              <a:t>CIRCULATION</a:t>
            </a:r>
            <a:endParaRPr>
              <a:solidFill>
                <a:schemeClr val="dk1"/>
              </a:solidFill>
            </a:endParaRPr>
          </a:p>
        </p:txBody>
      </p:sp>
      <p:sp>
        <p:nvSpPr>
          <p:cNvPr id="5753" name="Google Shape;5753;p49"/>
          <p:cNvSpPr txBox="1"/>
          <p:nvPr/>
        </p:nvSpPr>
        <p:spPr>
          <a:xfrm>
            <a:off x="1423000" y="2450675"/>
            <a:ext cx="6904200" cy="29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2"/>
                </a:solidFill>
                <a:latin typeface="Raleway"/>
                <a:ea typeface="Raleway"/>
                <a:cs typeface="Raleway"/>
                <a:sym typeface="Raleway"/>
              </a:rPr>
              <a:t>Primary Students:</a:t>
            </a:r>
            <a:r>
              <a:rPr lang="en">
                <a:solidFill>
                  <a:schemeClr val="accent2"/>
                </a:solidFill>
                <a:latin typeface="Raleway"/>
                <a:ea typeface="Raleway"/>
                <a:cs typeface="Raleway"/>
                <a:sym typeface="Raleway"/>
              </a:rPr>
              <a:t> At the beginning of the year make library cards/shelf-markers for each student. Print and attach barcodes. Decorate. Laminate. </a:t>
            </a:r>
            <a:endParaRPr>
              <a:solidFill>
                <a:schemeClr val="accent2"/>
              </a:solidFill>
              <a:latin typeface="Raleway"/>
              <a:ea typeface="Raleway"/>
              <a:cs typeface="Raleway"/>
              <a:sym typeface="Raleway"/>
            </a:endParaRPr>
          </a:p>
          <a:p>
            <a:pPr indent="0" lvl="0" marL="0" rtl="0" algn="l">
              <a:spcBef>
                <a:spcPts val="0"/>
              </a:spcBef>
              <a:spcAft>
                <a:spcPts val="0"/>
              </a:spcAft>
              <a:buNone/>
            </a:pPr>
            <a:r>
              <a:t/>
            </a:r>
            <a:endParaRPr>
              <a:solidFill>
                <a:schemeClr val="accent2"/>
              </a:solidFill>
              <a:latin typeface="Raleway"/>
              <a:ea typeface="Raleway"/>
              <a:cs typeface="Raleway"/>
              <a:sym typeface="Raleway"/>
            </a:endParaRPr>
          </a:p>
          <a:p>
            <a:pPr indent="0" lvl="0" marL="0" rtl="0" algn="l">
              <a:spcBef>
                <a:spcPts val="0"/>
              </a:spcBef>
              <a:spcAft>
                <a:spcPts val="0"/>
              </a:spcAft>
              <a:buNone/>
            </a:pPr>
            <a:r>
              <a:rPr lang="en">
                <a:solidFill>
                  <a:schemeClr val="accent2"/>
                </a:solidFill>
                <a:latin typeface="Raleway"/>
                <a:ea typeface="Raleway"/>
                <a:cs typeface="Raleway"/>
                <a:sym typeface="Raleway"/>
              </a:rPr>
              <a:t>Store in division groups.</a:t>
            </a:r>
            <a:endParaRPr>
              <a:solidFill>
                <a:schemeClr val="accent2"/>
              </a:solidFill>
              <a:latin typeface="Raleway"/>
              <a:ea typeface="Raleway"/>
              <a:cs typeface="Raleway"/>
              <a:sym typeface="Raleway"/>
            </a:endParaRPr>
          </a:p>
          <a:p>
            <a:pPr indent="0" lvl="0" marL="0" rtl="0" algn="l">
              <a:spcBef>
                <a:spcPts val="0"/>
              </a:spcBef>
              <a:spcAft>
                <a:spcPts val="0"/>
              </a:spcAft>
              <a:buNone/>
            </a:pPr>
            <a:r>
              <a:t/>
            </a:r>
            <a:endParaRPr>
              <a:solidFill>
                <a:schemeClr val="accent2"/>
              </a:solidFill>
              <a:latin typeface="Raleway"/>
              <a:ea typeface="Raleway"/>
              <a:cs typeface="Raleway"/>
              <a:sym typeface="Raleway"/>
            </a:endParaRPr>
          </a:p>
          <a:p>
            <a:pPr indent="0" lvl="0" marL="0" rtl="0" algn="l">
              <a:spcBef>
                <a:spcPts val="0"/>
              </a:spcBef>
              <a:spcAft>
                <a:spcPts val="0"/>
              </a:spcAft>
              <a:buNone/>
            </a:pPr>
            <a:r>
              <a:rPr b="1" lang="en">
                <a:solidFill>
                  <a:schemeClr val="accent2"/>
                </a:solidFill>
                <a:latin typeface="Raleway"/>
                <a:ea typeface="Raleway"/>
                <a:cs typeface="Raleway"/>
                <a:sym typeface="Raleway"/>
              </a:rPr>
              <a:t>Intermediate Students:</a:t>
            </a:r>
            <a:r>
              <a:rPr lang="en">
                <a:solidFill>
                  <a:schemeClr val="accent2"/>
                </a:solidFill>
                <a:latin typeface="Raleway"/>
                <a:ea typeface="Raleway"/>
                <a:cs typeface="Raleway"/>
                <a:sym typeface="Raleway"/>
              </a:rPr>
              <a:t> As above only use index cards or use binder divided by division with pictures.</a:t>
            </a:r>
            <a:endParaRPr>
              <a:solidFill>
                <a:schemeClr val="accent2"/>
              </a:solidFill>
              <a:latin typeface="Raleway"/>
              <a:ea typeface="Raleway"/>
              <a:cs typeface="Raleway"/>
              <a:sym typeface="Raleway"/>
            </a:endParaRPr>
          </a:p>
          <a:p>
            <a:pPr indent="0" lvl="0" marL="0" rtl="0" algn="l">
              <a:spcBef>
                <a:spcPts val="0"/>
              </a:spcBef>
              <a:spcAft>
                <a:spcPts val="0"/>
              </a:spcAft>
              <a:buNone/>
            </a:pPr>
            <a:r>
              <a:t/>
            </a:r>
            <a:endParaRPr>
              <a:solidFill>
                <a:schemeClr val="accent2"/>
              </a:solidFill>
              <a:latin typeface="Raleway"/>
              <a:ea typeface="Raleway"/>
              <a:cs typeface="Raleway"/>
              <a:sym typeface="Raleway"/>
            </a:endParaRPr>
          </a:p>
          <a:p>
            <a:pPr indent="0" lvl="0" marL="0" rtl="0" algn="l">
              <a:spcBef>
                <a:spcPts val="0"/>
              </a:spcBef>
              <a:spcAft>
                <a:spcPts val="0"/>
              </a:spcAft>
              <a:buNone/>
            </a:pPr>
            <a:r>
              <a:rPr lang="en">
                <a:solidFill>
                  <a:schemeClr val="accent2"/>
                </a:solidFill>
                <a:latin typeface="Raleway"/>
                <a:ea typeface="Raleway"/>
                <a:cs typeface="Raleway"/>
                <a:sym typeface="Raleway"/>
              </a:rPr>
              <a:t>Cards can be reused for several years by adding coloured dots to indicate new divisions.</a:t>
            </a:r>
            <a:endParaRPr>
              <a:solidFill>
                <a:schemeClr val="accent2"/>
              </a:solidFill>
              <a:latin typeface="Raleway"/>
              <a:ea typeface="Raleway"/>
              <a:cs typeface="Raleway"/>
              <a:sym typeface="Raleway"/>
            </a:endParaRPr>
          </a:p>
        </p:txBody>
      </p:sp>
      <p:sp>
        <p:nvSpPr>
          <p:cNvPr id="5754" name="Google Shape;5754;p49"/>
          <p:cNvSpPr/>
          <p:nvPr/>
        </p:nvSpPr>
        <p:spPr>
          <a:xfrm>
            <a:off x="737850" y="479451"/>
            <a:ext cx="474308" cy="503862"/>
          </a:xfrm>
          <a:custGeom>
            <a:rect b="b" l="l" r="r" t="t"/>
            <a:pathLst>
              <a:path extrusionOk="0" h="18118" w="19326">
                <a:moveTo>
                  <a:pt x="17628" y="1133"/>
                </a:moveTo>
                <a:cubicBezTo>
                  <a:pt x="17939" y="1133"/>
                  <a:pt x="18193" y="1387"/>
                  <a:pt x="18193" y="1701"/>
                </a:cubicBezTo>
                <a:lnTo>
                  <a:pt x="18193" y="11324"/>
                </a:lnTo>
                <a:lnTo>
                  <a:pt x="1133" y="11324"/>
                </a:lnTo>
                <a:lnTo>
                  <a:pt x="1133" y="1701"/>
                </a:lnTo>
                <a:cubicBezTo>
                  <a:pt x="1133" y="1387"/>
                  <a:pt x="1387" y="1133"/>
                  <a:pt x="1701" y="1133"/>
                </a:cubicBezTo>
                <a:close/>
                <a:moveTo>
                  <a:pt x="18193" y="12456"/>
                </a:moveTo>
                <a:lnTo>
                  <a:pt x="18193" y="13024"/>
                </a:lnTo>
                <a:cubicBezTo>
                  <a:pt x="18193" y="13335"/>
                  <a:pt x="17939" y="13588"/>
                  <a:pt x="17628" y="13588"/>
                </a:cubicBezTo>
                <a:lnTo>
                  <a:pt x="1701" y="13588"/>
                </a:lnTo>
                <a:cubicBezTo>
                  <a:pt x="1387" y="13588"/>
                  <a:pt x="1133" y="13335"/>
                  <a:pt x="1133" y="13024"/>
                </a:cubicBezTo>
                <a:lnTo>
                  <a:pt x="1133" y="12456"/>
                </a:lnTo>
                <a:close/>
                <a:moveTo>
                  <a:pt x="11520" y="14720"/>
                </a:moveTo>
                <a:lnTo>
                  <a:pt x="12275" y="16985"/>
                </a:lnTo>
                <a:lnTo>
                  <a:pt x="7051" y="16985"/>
                </a:lnTo>
                <a:lnTo>
                  <a:pt x="7806" y="14720"/>
                </a:lnTo>
                <a:close/>
                <a:moveTo>
                  <a:pt x="1701" y="1"/>
                </a:moveTo>
                <a:cubicBezTo>
                  <a:pt x="762" y="1"/>
                  <a:pt x="1" y="762"/>
                  <a:pt x="1" y="1701"/>
                </a:cubicBezTo>
                <a:lnTo>
                  <a:pt x="1" y="13024"/>
                </a:lnTo>
                <a:cubicBezTo>
                  <a:pt x="1" y="13960"/>
                  <a:pt x="762" y="14720"/>
                  <a:pt x="1701" y="14720"/>
                </a:cubicBezTo>
                <a:lnTo>
                  <a:pt x="6614" y="14720"/>
                </a:lnTo>
                <a:lnTo>
                  <a:pt x="5859" y="16985"/>
                </a:lnTo>
                <a:lnTo>
                  <a:pt x="4002" y="16985"/>
                </a:lnTo>
                <a:cubicBezTo>
                  <a:pt x="3688" y="16985"/>
                  <a:pt x="3437" y="17239"/>
                  <a:pt x="3437" y="17553"/>
                </a:cubicBezTo>
                <a:cubicBezTo>
                  <a:pt x="3437" y="17864"/>
                  <a:pt x="3688" y="18117"/>
                  <a:pt x="4002" y="18117"/>
                </a:cubicBezTo>
                <a:lnTo>
                  <a:pt x="15325" y="18117"/>
                </a:lnTo>
                <a:cubicBezTo>
                  <a:pt x="15639" y="18117"/>
                  <a:pt x="15889" y="17864"/>
                  <a:pt x="15889" y="17553"/>
                </a:cubicBezTo>
                <a:cubicBezTo>
                  <a:pt x="15889" y="17239"/>
                  <a:pt x="15639" y="16985"/>
                  <a:pt x="15325" y="16985"/>
                </a:cubicBezTo>
                <a:lnTo>
                  <a:pt x="13468" y="16985"/>
                </a:lnTo>
                <a:lnTo>
                  <a:pt x="12713" y="14720"/>
                </a:lnTo>
                <a:lnTo>
                  <a:pt x="17628" y="14720"/>
                </a:lnTo>
                <a:cubicBezTo>
                  <a:pt x="18565" y="14720"/>
                  <a:pt x="19325" y="13960"/>
                  <a:pt x="19325" y="13024"/>
                </a:cubicBezTo>
                <a:lnTo>
                  <a:pt x="19325" y="1701"/>
                </a:lnTo>
                <a:cubicBezTo>
                  <a:pt x="19325" y="762"/>
                  <a:pt x="18565" y="1"/>
                  <a:pt x="176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pic>
        <p:nvPicPr>
          <p:cNvPr id="5755" name="Google Shape;5755;p49"/>
          <p:cNvPicPr preferRelativeResize="0"/>
          <p:nvPr/>
        </p:nvPicPr>
        <p:blipFill>
          <a:blip r:embed="rId3">
            <a:alphaModFix/>
          </a:blip>
          <a:stretch>
            <a:fillRect/>
          </a:stretch>
        </p:blipFill>
        <p:spPr>
          <a:xfrm>
            <a:off x="6759150" y="186150"/>
            <a:ext cx="2226726" cy="1605751"/>
          </a:xfrm>
          <a:prstGeom prst="rect">
            <a:avLst/>
          </a:prstGeom>
          <a:noFill/>
          <a:ln cap="flat" cmpd="sng" w="38100">
            <a:solidFill>
              <a:schemeClr val="dk1"/>
            </a:solidFill>
            <a:prstDash val="solid"/>
            <a:round/>
            <a:headEnd len="sm" w="sm" type="none"/>
            <a:tailEnd len="sm" w="sm" type="none"/>
          </a:ln>
        </p:spPr>
      </p:pic>
      <p:pic>
        <p:nvPicPr>
          <p:cNvPr id="5756" name="Google Shape;5756;p49"/>
          <p:cNvPicPr preferRelativeResize="0"/>
          <p:nvPr/>
        </p:nvPicPr>
        <p:blipFill>
          <a:blip r:embed="rId4">
            <a:alphaModFix/>
          </a:blip>
          <a:stretch>
            <a:fillRect/>
          </a:stretch>
        </p:blipFill>
        <p:spPr>
          <a:xfrm>
            <a:off x="135650" y="2768613"/>
            <a:ext cx="1076500" cy="1931036"/>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0" name="Shape 5760"/>
        <p:cNvGrpSpPr/>
        <p:nvPr/>
      </p:nvGrpSpPr>
      <p:grpSpPr>
        <a:xfrm>
          <a:off x="0" y="0"/>
          <a:ext cx="0" cy="0"/>
          <a:chOff x="0" y="0"/>
          <a:chExt cx="0" cy="0"/>
        </a:xfrm>
      </p:grpSpPr>
      <p:sp>
        <p:nvSpPr>
          <p:cNvPr id="5761" name="Google Shape;5761;p50"/>
          <p:cNvSpPr txBox="1"/>
          <p:nvPr>
            <p:ph type="title"/>
          </p:nvPr>
        </p:nvSpPr>
        <p:spPr>
          <a:xfrm>
            <a:off x="0" y="445025"/>
            <a:ext cx="9144000" cy="572700"/>
          </a:xfrm>
          <a:prstGeom prst="rect">
            <a:avLst/>
          </a:prstGeom>
          <a:solidFill>
            <a:schemeClr val="accent5"/>
          </a:solidFill>
        </p:spPr>
        <p:txBody>
          <a:bodyPr anchorCtr="0" anchor="t" bIns="91425" lIns="91425" spcFirstLastPara="1" rIns="91425" wrap="square" tIns="91425">
            <a:noAutofit/>
          </a:bodyPr>
          <a:lstStyle/>
          <a:p>
            <a:pPr indent="0" lvl="0" marL="0" rtl="0" algn="ctr">
              <a:spcBef>
                <a:spcPts val="0"/>
              </a:spcBef>
              <a:spcAft>
                <a:spcPts val="0"/>
              </a:spcAft>
              <a:buNone/>
            </a:pPr>
            <a:r>
              <a:rPr lang="en"/>
              <a:t>CIRCULATION</a:t>
            </a:r>
            <a:endParaRPr>
              <a:solidFill>
                <a:schemeClr val="dk1"/>
              </a:solidFill>
            </a:endParaRPr>
          </a:p>
        </p:txBody>
      </p:sp>
      <p:sp>
        <p:nvSpPr>
          <p:cNvPr id="5762" name="Google Shape;5762;p50"/>
          <p:cNvSpPr txBox="1"/>
          <p:nvPr/>
        </p:nvSpPr>
        <p:spPr>
          <a:xfrm>
            <a:off x="0" y="1607425"/>
            <a:ext cx="9144000" cy="843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2"/>
              </a:solidFill>
              <a:latin typeface="Rubik"/>
              <a:ea typeface="Rubik"/>
              <a:cs typeface="Rubik"/>
              <a:sym typeface="Rubik"/>
            </a:endParaRPr>
          </a:p>
        </p:txBody>
      </p:sp>
      <p:sp>
        <p:nvSpPr>
          <p:cNvPr id="5763" name="Google Shape;5763;p50"/>
          <p:cNvSpPr txBox="1"/>
          <p:nvPr/>
        </p:nvSpPr>
        <p:spPr>
          <a:xfrm>
            <a:off x="1330775" y="1528400"/>
            <a:ext cx="6904200" cy="32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accent2"/>
              </a:solidFill>
              <a:latin typeface="Raleway"/>
              <a:ea typeface="Raleway"/>
              <a:cs typeface="Raleway"/>
              <a:sym typeface="Raleway"/>
            </a:endParaRPr>
          </a:p>
          <a:p>
            <a:pPr indent="-317500" lvl="0" marL="457200" rtl="0" algn="l">
              <a:spcBef>
                <a:spcPts val="0"/>
              </a:spcBef>
              <a:spcAft>
                <a:spcPts val="0"/>
              </a:spcAft>
              <a:buClr>
                <a:schemeClr val="accent2"/>
              </a:buClr>
              <a:buSzPts val="1400"/>
              <a:buFont typeface="Raleway"/>
              <a:buAutoNum type="arabicPeriod"/>
            </a:pPr>
            <a:r>
              <a:rPr b="1" lang="en">
                <a:solidFill>
                  <a:schemeClr val="accent2"/>
                </a:solidFill>
                <a:latin typeface="Raleway"/>
                <a:ea typeface="Raleway"/>
                <a:cs typeface="Raleway"/>
                <a:sym typeface="Raleway"/>
              </a:rPr>
              <a:t>One table at a time chooses their books.</a:t>
            </a:r>
            <a:endParaRPr b="1">
              <a:solidFill>
                <a:schemeClr val="accent2"/>
              </a:solidFill>
              <a:latin typeface="Raleway"/>
              <a:ea typeface="Raleway"/>
              <a:cs typeface="Raleway"/>
              <a:sym typeface="Raleway"/>
            </a:endParaRPr>
          </a:p>
          <a:p>
            <a:pPr indent="0" lvl="0" marL="457200" rtl="0" algn="l">
              <a:spcBef>
                <a:spcPts val="0"/>
              </a:spcBef>
              <a:spcAft>
                <a:spcPts val="0"/>
              </a:spcAft>
              <a:buNone/>
            </a:pPr>
            <a:r>
              <a:rPr lang="en">
                <a:solidFill>
                  <a:schemeClr val="accent2"/>
                </a:solidFill>
                <a:latin typeface="Raleway"/>
                <a:ea typeface="Raleway"/>
                <a:cs typeface="Raleway"/>
                <a:sym typeface="Raleway"/>
              </a:rPr>
              <a:t>A recent development is that I have carpet seating plans and table seating plans. </a:t>
            </a:r>
            <a:endParaRPr>
              <a:solidFill>
                <a:schemeClr val="accent2"/>
              </a:solidFill>
              <a:latin typeface="Raleway"/>
              <a:ea typeface="Raleway"/>
              <a:cs typeface="Raleway"/>
              <a:sym typeface="Raleway"/>
            </a:endParaRPr>
          </a:p>
          <a:p>
            <a:pPr indent="-317500" lvl="1" marL="914400" rtl="0" algn="l">
              <a:spcBef>
                <a:spcPts val="0"/>
              </a:spcBef>
              <a:spcAft>
                <a:spcPts val="0"/>
              </a:spcAft>
              <a:buClr>
                <a:schemeClr val="accent2"/>
              </a:buClr>
              <a:buSzPts val="1400"/>
              <a:buFont typeface="Raleway"/>
              <a:buChar char="○"/>
            </a:pPr>
            <a:r>
              <a:rPr lang="en">
                <a:solidFill>
                  <a:schemeClr val="accent2"/>
                </a:solidFill>
                <a:latin typeface="Raleway"/>
                <a:ea typeface="Raleway"/>
                <a:cs typeface="Raleway"/>
                <a:sym typeface="Raleway"/>
              </a:rPr>
              <a:t>Students don’t have to stress about seating.</a:t>
            </a:r>
            <a:endParaRPr>
              <a:solidFill>
                <a:schemeClr val="accent2"/>
              </a:solidFill>
              <a:latin typeface="Raleway"/>
              <a:ea typeface="Raleway"/>
              <a:cs typeface="Raleway"/>
              <a:sym typeface="Raleway"/>
            </a:endParaRPr>
          </a:p>
          <a:p>
            <a:pPr indent="-317500" lvl="1" marL="914400" rtl="0" algn="l">
              <a:spcBef>
                <a:spcPts val="0"/>
              </a:spcBef>
              <a:spcAft>
                <a:spcPts val="0"/>
              </a:spcAft>
              <a:buClr>
                <a:schemeClr val="accent2"/>
              </a:buClr>
              <a:buSzPts val="1400"/>
              <a:buFont typeface="Raleway"/>
              <a:buChar char="○"/>
            </a:pPr>
            <a:r>
              <a:rPr lang="en">
                <a:solidFill>
                  <a:schemeClr val="accent2"/>
                </a:solidFill>
                <a:latin typeface="Raleway"/>
                <a:ea typeface="Raleway"/>
                <a:cs typeface="Raleway"/>
                <a:sym typeface="Raleway"/>
              </a:rPr>
              <a:t>I am able to separate certain individuals.</a:t>
            </a:r>
            <a:endParaRPr>
              <a:solidFill>
                <a:schemeClr val="accent2"/>
              </a:solidFill>
              <a:latin typeface="Raleway"/>
              <a:ea typeface="Raleway"/>
              <a:cs typeface="Raleway"/>
              <a:sym typeface="Raleway"/>
            </a:endParaRPr>
          </a:p>
          <a:p>
            <a:pPr indent="-317500" lvl="1" marL="914400" rtl="0" algn="l">
              <a:spcBef>
                <a:spcPts val="0"/>
              </a:spcBef>
              <a:spcAft>
                <a:spcPts val="0"/>
              </a:spcAft>
              <a:buClr>
                <a:schemeClr val="accent2"/>
              </a:buClr>
              <a:buSzPts val="1400"/>
              <a:buFont typeface="Raleway"/>
              <a:buChar char="○"/>
            </a:pPr>
            <a:r>
              <a:rPr lang="en">
                <a:solidFill>
                  <a:schemeClr val="accent2"/>
                </a:solidFill>
                <a:latin typeface="Raleway"/>
                <a:ea typeface="Raleway"/>
                <a:cs typeface="Raleway"/>
                <a:sym typeface="Raleway"/>
              </a:rPr>
              <a:t>Less chaotic.</a:t>
            </a:r>
            <a:endParaRPr>
              <a:solidFill>
                <a:schemeClr val="accent2"/>
              </a:solidFill>
              <a:latin typeface="Raleway"/>
              <a:ea typeface="Raleway"/>
              <a:cs typeface="Raleway"/>
              <a:sym typeface="Raleway"/>
            </a:endParaRPr>
          </a:p>
          <a:p>
            <a:pPr indent="-317500" lvl="1" marL="914400" rtl="0" algn="l">
              <a:spcBef>
                <a:spcPts val="0"/>
              </a:spcBef>
              <a:spcAft>
                <a:spcPts val="0"/>
              </a:spcAft>
              <a:buClr>
                <a:schemeClr val="accent2"/>
              </a:buClr>
              <a:buSzPts val="1400"/>
              <a:buFont typeface="Raleway"/>
              <a:buChar char="○"/>
            </a:pPr>
            <a:r>
              <a:rPr lang="en">
                <a:solidFill>
                  <a:schemeClr val="accent2"/>
                </a:solidFill>
                <a:latin typeface="Raleway"/>
                <a:ea typeface="Raleway"/>
                <a:cs typeface="Raleway"/>
                <a:sym typeface="Raleway"/>
              </a:rPr>
              <a:t>I saw online one TL that asks classroom teachers to create a seating plan for the library.</a:t>
            </a:r>
            <a:endParaRPr>
              <a:solidFill>
                <a:schemeClr val="accent2"/>
              </a:solidFill>
              <a:latin typeface="Raleway"/>
              <a:ea typeface="Raleway"/>
              <a:cs typeface="Raleway"/>
              <a:sym typeface="Raleway"/>
            </a:endParaRPr>
          </a:p>
          <a:p>
            <a:pPr indent="0" lvl="0" marL="914400" rtl="0" algn="l">
              <a:spcBef>
                <a:spcPts val="0"/>
              </a:spcBef>
              <a:spcAft>
                <a:spcPts val="0"/>
              </a:spcAft>
              <a:buNone/>
            </a:pPr>
            <a:r>
              <a:t/>
            </a:r>
            <a:endParaRPr>
              <a:solidFill>
                <a:schemeClr val="accent2"/>
              </a:solidFill>
              <a:latin typeface="Raleway"/>
              <a:ea typeface="Raleway"/>
              <a:cs typeface="Raleway"/>
              <a:sym typeface="Raleway"/>
            </a:endParaRPr>
          </a:p>
          <a:p>
            <a:pPr indent="-317500" lvl="0" marL="457200" rtl="0" algn="l">
              <a:spcBef>
                <a:spcPts val="0"/>
              </a:spcBef>
              <a:spcAft>
                <a:spcPts val="0"/>
              </a:spcAft>
              <a:buClr>
                <a:schemeClr val="accent2"/>
              </a:buClr>
              <a:buSzPts val="1400"/>
              <a:buFont typeface="Raleway"/>
              <a:buAutoNum type="arabicPeriod"/>
            </a:pPr>
            <a:r>
              <a:rPr b="1" lang="en">
                <a:solidFill>
                  <a:schemeClr val="accent2"/>
                </a:solidFill>
                <a:latin typeface="Raleway"/>
                <a:ea typeface="Raleway"/>
                <a:cs typeface="Raleway"/>
                <a:sym typeface="Raleway"/>
              </a:rPr>
              <a:t>Students take their books back to their tables and either read or do the activity.</a:t>
            </a:r>
            <a:endParaRPr b="1">
              <a:solidFill>
                <a:schemeClr val="accent2"/>
              </a:solidFill>
              <a:latin typeface="Raleway"/>
              <a:ea typeface="Raleway"/>
              <a:cs typeface="Raleway"/>
              <a:sym typeface="Raleway"/>
            </a:endParaRPr>
          </a:p>
          <a:p>
            <a:pPr indent="0" lvl="0" marL="457200" rtl="0" algn="l">
              <a:spcBef>
                <a:spcPts val="0"/>
              </a:spcBef>
              <a:spcAft>
                <a:spcPts val="0"/>
              </a:spcAft>
              <a:buNone/>
            </a:pPr>
            <a:r>
              <a:t/>
            </a:r>
            <a:endParaRPr b="1">
              <a:solidFill>
                <a:schemeClr val="accent2"/>
              </a:solidFill>
              <a:latin typeface="Raleway"/>
              <a:ea typeface="Raleway"/>
              <a:cs typeface="Raleway"/>
              <a:sym typeface="Raleway"/>
            </a:endParaRPr>
          </a:p>
          <a:p>
            <a:pPr indent="-317500" lvl="0" marL="457200" rtl="0" algn="l">
              <a:spcBef>
                <a:spcPts val="0"/>
              </a:spcBef>
              <a:spcAft>
                <a:spcPts val="0"/>
              </a:spcAft>
              <a:buClr>
                <a:schemeClr val="accent2"/>
              </a:buClr>
              <a:buSzPts val="1400"/>
              <a:buFont typeface="Raleway"/>
              <a:buAutoNum type="arabicPeriod"/>
            </a:pPr>
            <a:r>
              <a:rPr b="1" lang="en">
                <a:solidFill>
                  <a:schemeClr val="accent2"/>
                </a:solidFill>
                <a:latin typeface="Raleway"/>
                <a:ea typeface="Raleway"/>
                <a:cs typeface="Raleway"/>
                <a:sym typeface="Raleway"/>
              </a:rPr>
              <a:t>Students who have forgotten their books, choose a book to look at while it is book choosing time.</a:t>
            </a:r>
            <a:endParaRPr b="1">
              <a:solidFill>
                <a:schemeClr val="accent2"/>
              </a:solidFill>
              <a:latin typeface="Raleway"/>
              <a:ea typeface="Raleway"/>
              <a:cs typeface="Raleway"/>
              <a:sym typeface="Raleway"/>
            </a:endParaRPr>
          </a:p>
          <a:p>
            <a:pPr indent="0" lvl="0" marL="0" rtl="0" algn="l">
              <a:spcBef>
                <a:spcPts val="0"/>
              </a:spcBef>
              <a:spcAft>
                <a:spcPts val="0"/>
              </a:spcAft>
              <a:buNone/>
            </a:pPr>
            <a:r>
              <a:t/>
            </a:r>
            <a:endParaRPr>
              <a:solidFill>
                <a:schemeClr val="accent2"/>
              </a:solidFill>
              <a:latin typeface="Raleway"/>
              <a:ea typeface="Raleway"/>
              <a:cs typeface="Raleway"/>
              <a:sym typeface="Raleway"/>
            </a:endParaRPr>
          </a:p>
          <a:p>
            <a:pPr indent="0" lvl="0" marL="0" rtl="0" algn="l">
              <a:spcBef>
                <a:spcPts val="0"/>
              </a:spcBef>
              <a:spcAft>
                <a:spcPts val="0"/>
              </a:spcAft>
              <a:buNone/>
            </a:pPr>
            <a:r>
              <a:t/>
            </a:r>
            <a:endParaRPr>
              <a:solidFill>
                <a:schemeClr val="accent2"/>
              </a:solidFill>
              <a:latin typeface="Raleway"/>
              <a:ea typeface="Raleway"/>
              <a:cs typeface="Raleway"/>
              <a:sym typeface="Raleway"/>
            </a:endParaRPr>
          </a:p>
        </p:txBody>
      </p:sp>
      <p:sp>
        <p:nvSpPr>
          <p:cNvPr id="5764" name="Google Shape;5764;p50"/>
          <p:cNvSpPr/>
          <p:nvPr/>
        </p:nvSpPr>
        <p:spPr>
          <a:xfrm>
            <a:off x="737850" y="479451"/>
            <a:ext cx="474308" cy="503862"/>
          </a:xfrm>
          <a:custGeom>
            <a:rect b="b" l="l" r="r" t="t"/>
            <a:pathLst>
              <a:path extrusionOk="0" h="18118" w="19326">
                <a:moveTo>
                  <a:pt x="17628" y="1133"/>
                </a:moveTo>
                <a:cubicBezTo>
                  <a:pt x="17939" y="1133"/>
                  <a:pt x="18193" y="1387"/>
                  <a:pt x="18193" y="1701"/>
                </a:cubicBezTo>
                <a:lnTo>
                  <a:pt x="18193" y="11324"/>
                </a:lnTo>
                <a:lnTo>
                  <a:pt x="1133" y="11324"/>
                </a:lnTo>
                <a:lnTo>
                  <a:pt x="1133" y="1701"/>
                </a:lnTo>
                <a:cubicBezTo>
                  <a:pt x="1133" y="1387"/>
                  <a:pt x="1387" y="1133"/>
                  <a:pt x="1701" y="1133"/>
                </a:cubicBezTo>
                <a:close/>
                <a:moveTo>
                  <a:pt x="18193" y="12456"/>
                </a:moveTo>
                <a:lnTo>
                  <a:pt x="18193" y="13024"/>
                </a:lnTo>
                <a:cubicBezTo>
                  <a:pt x="18193" y="13335"/>
                  <a:pt x="17939" y="13588"/>
                  <a:pt x="17628" y="13588"/>
                </a:cubicBezTo>
                <a:lnTo>
                  <a:pt x="1701" y="13588"/>
                </a:lnTo>
                <a:cubicBezTo>
                  <a:pt x="1387" y="13588"/>
                  <a:pt x="1133" y="13335"/>
                  <a:pt x="1133" y="13024"/>
                </a:cubicBezTo>
                <a:lnTo>
                  <a:pt x="1133" y="12456"/>
                </a:lnTo>
                <a:close/>
                <a:moveTo>
                  <a:pt x="11520" y="14720"/>
                </a:moveTo>
                <a:lnTo>
                  <a:pt x="12275" y="16985"/>
                </a:lnTo>
                <a:lnTo>
                  <a:pt x="7051" y="16985"/>
                </a:lnTo>
                <a:lnTo>
                  <a:pt x="7806" y="14720"/>
                </a:lnTo>
                <a:close/>
                <a:moveTo>
                  <a:pt x="1701" y="1"/>
                </a:moveTo>
                <a:cubicBezTo>
                  <a:pt x="762" y="1"/>
                  <a:pt x="1" y="762"/>
                  <a:pt x="1" y="1701"/>
                </a:cubicBezTo>
                <a:lnTo>
                  <a:pt x="1" y="13024"/>
                </a:lnTo>
                <a:cubicBezTo>
                  <a:pt x="1" y="13960"/>
                  <a:pt x="762" y="14720"/>
                  <a:pt x="1701" y="14720"/>
                </a:cubicBezTo>
                <a:lnTo>
                  <a:pt x="6614" y="14720"/>
                </a:lnTo>
                <a:lnTo>
                  <a:pt x="5859" y="16985"/>
                </a:lnTo>
                <a:lnTo>
                  <a:pt x="4002" y="16985"/>
                </a:lnTo>
                <a:cubicBezTo>
                  <a:pt x="3688" y="16985"/>
                  <a:pt x="3437" y="17239"/>
                  <a:pt x="3437" y="17553"/>
                </a:cubicBezTo>
                <a:cubicBezTo>
                  <a:pt x="3437" y="17864"/>
                  <a:pt x="3688" y="18117"/>
                  <a:pt x="4002" y="18117"/>
                </a:cubicBezTo>
                <a:lnTo>
                  <a:pt x="15325" y="18117"/>
                </a:lnTo>
                <a:cubicBezTo>
                  <a:pt x="15639" y="18117"/>
                  <a:pt x="15889" y="17864"/>
                  <a:pt x="15889" y="17553"/>
                </a:cubicBezTo>
                <a:cubicBezTo>
                  <a:pt x="15889" y="17239"/>
                  <a:pt x="15639" y="16985"/>
                  <a:pt x="15325" y="16985"/>
                </a:cubicBezTo>
                <a:lnTo>
                  <a:pt x="13468" y="16985"/>
                </a:lnTo>
                <a:lnTo>
                  <a:pt x="12713" y="14720"/>
                </a:lnTo>
                <a:lnTo>
                  <a:pt x="17628" y="14720"/>
                </a:lnTo>
                <a:cubicBezTo>
                  <a:pt x="18565" y="14720"/>
                  <a:pt x="19325" y="13960"/>
                  <a:pt x="19325" y="13024"/>
                </a:cubicBezTo>
                <a:lnTo>
                  <a:pt x="19325" y="1701"/>
                </a:lnTo>
                <a:cubicBezTo>
                  <a:pt x="19325" y="762"/>
                  <a:pt x="18565" y="1"/>
                  <a:pt x="176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pic>
        <p:nvPicPr>
          <p:cNvPr id="5765" name="Google Shape;5765;p50"/>
          <p:cNvPicPr preferRelativeResize="0"/>
          <p:nvPr/>
        </p:nvPicPr>
        <p:blipFill>
          <a:blip r:embed="rId3">
            <a:alphaModFix/>
          </a:blip>
          <a:stretch>
            <a:fillRect/>
          </a:stretch>
        </p:blipFill>
        <p:spPr>
          <a:xfrm>
            <a:off x="6877775" y="121750"/>
            <a:ext cx="1755674" cy="1316751"/>
          </a:xfrm>
          <a:prstGeom prst="rect">
            <a:avLst/>
          </a:prstGeom>
          <a:noFill/>
          <a:ln cap="flat" cmpd="sng" w="76200">
            <a:solidFill>
              <a:schemeClr val="lt2"/>
            </a:solidFill>
            <a:prstDash val="solid"/>
            <a:round/>
            <a:headEnd len="sm" w="sm" type="none"/>
            <a:tailEnd len="sm" w="sm" type="none"/>
          </a:ln>
        </p:spPr>
      </p:pic>
      <p:pic>
        <p:nvPicPr>
          <p:cNvPr id="5766" name="Google Shape;5766;p50"/>
          <p:cNvPicPr preferRelativeResize="0"/>
          <p:nvPr/>
        </p:nvPicPr>
        <p:blipFill>
          <a:blip r:embed="rId4">
            <a:alphaModFix/>
          </a:blip>
          <a:stretch>
            <a:fillRect/>
          </a:stretch>
        </p:blipFill>
        <p:spPr>
          <a:xfrm>
            <a:off x="199275" y="2684500"/>
            <a:ext cx="1131495" cy="1406650"/>
          </a:xfrm>
          <a:prstGeom prst="rect">
            <a:avLst/>
          </a:prstGeom>
          <a:noFill/>
          <a:ln cap="flat" cmpd="sng" w="76200">
            <a:solidFill>
              <a:schemeClr val="lt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0" name="Shape 5770"/>
        <p:cNvGrpSpPr/>
        <p:nvPr/>
      </p:nvGrpSpPr>
      <p:grpSpPr>
        <a:xfrm>
          <a:off x="0" y="0"/>
          <a:ext cx="0" cy="0"/>
          <a:chOff x="0" y="0"/>
          <a:chExt cx="0" cy="0"/>
        </a:xfrm>
      </p:grpSpPr>
      <p:sp>
        <p:nvSpPr>
          <p:cNvPr id="5771" name="Google Shape;5771;p51"/>
          <p:cNvSpPr txBox="1"/>
          <p:nvPr>
            <p:ph type="title"/>
          </p:nvPr>
        </p:nvSpPr>
        <p:spPr>
          <a:xfrm>
            <a:off x="0" y="445025"/>
            <a:ext cx="9144000" cy="572700"/>
          </a:xfrm>
          <a:prstGeom prst="rect">
            <a:avLst/>
          </a:prstGeom>
          <a:solidFill>
            <a:schemeClr val="accent5"/>
          </a:solidFill>
        </p:spPr>
        <p:txBody>
          <a:bodyPr anchorCtr="0" anchor="t" bIns="91425" lIns="91425" spcFirstLastPara="1" rIns="91425" wrap="square" tIns="91425">
            <a:noAutofit/>
          </a:bodyPr>
          <a:lstStyle/>
          <a:p>
            <a:pPr indent="0" lvl="0" marL="0" rtl="0" algn="ctr">
              <a:spcBef>
                <a:spcPts val="0"/>
              </a:spcBef>
              <a:spcAft>
                <a:spcPts val="0"/>
              </a:spcAft>
              <a:buNone/>
            </a:pPr>
            <a:r>
              <a:rPr lang="en"/>
              <a:t>CIRCULATION</a:t>
            </a:r>
            <a:endParaRPr>
              <a:solidFill>
                <a:schemeClr val="dk1"/>
              </a:solidFill>
            </a:endParaRPr>
          </a:p>
        </p:txBody>
      </p:sp>
      <p:sp>
        <p:nvSpPr>
          <p:cNvPr id="5772" name="Google Shape;5772;p51"/>
          <p:cNvSpPr/>
          <p:nvPr/>
        </p:nvSpPr>
        <p:spPr>
          <a:xfrm>
            <a:off x="737850" y="479451"/>
            <a:ext cx="474308" cy="503862"/>
          </a:xfrm>
          <a:custGeom>
            <a:rect b="b" l="l" r="r" t="t"/>
            <a:pathLst>
              <a:path extrusionOk="0" h="18118" w="19326">
                <a:moveTo>
                  <a:pt x="17628" y="1133"/>
                </a:moveTo>
                <a:cubicBezTo>
                  <a:pt x="17939" y="1133"/>
                  <a:pt x="18193" y="1387"/>
                  <a:pt x="18193" y="1701"/>
                </a:cubicBezTo>
                <a:lnTo>
                  <a:pt x="18193" y="11324"/>
                </a:lnTo>
                <a:lnTo>
                  <a:pt x="1133" y="11324"/>
                </a:lnTo>
                <a:lnTo>
                  <a:pt x="1133" y="1701"/>
                </a:lnTo>
                <a:cubicBezTo>
                  <a:pt x="1133" y="1387"/>
                  <a:pt x="1387" y="1133"/>
                  <a:pt x="1701" y="1133"/>
                </a:cubicBezTo>
                <a:close/>
                <a:moveTo>
                  <a:pt x="18193" y="12456"/>
                </a:moveTo>
                <a:lnTo>
                  <a:pt x="18193" y="13024"/>
                </a:lnTo>
                <a:cubicBezTo>
                  <a:pt x="18193" y="13335"/>
                  <a:pt x="17939" y="13588"/>
                  <a:pt x="17628" y="13588"/>
                </a:cubicBezTo>
                <a:lnTo>
                  <a:pt x="1701" y="13588"/>
                </a:lnTo>
                <a:cubicBezTo>
                  <a:pt x="1387" y="13588"/>
                  <a:pt x="1133" y="13335"/>
                  <a:pt x="1133" y="13024"/>
                </a:cubicBezTo>
                <a:lnTo>
                  <a:pt x="1133" y="12456"/>
                </a:lnTo>
                <a:close/>
                <a:moveTo>
                  <a:pt x="11520" y="14720"/>
                </a:moveTo>
                <a:lnTo>
                  <a:pt x="12275" y="16985"/>
                </a:lnTo>
                <a:lnTo>
                  <a:pt x="7051" y="16985"/>
                </a:lnTo>
                <a:lnTo>
                  <a:pt x="7806" y="14720"/>
                </a:lnTo>
                <a:close/>
                <a:moveTo>
                  <a:pt x="1701" y="1"/>
                </a:moveTo>
                <a:cubicBezTo>
                  <a:pt x="762" y="1"/>
                  <a:pt x="1" y="762"/>
                  <a:pt x="1" y="1701"/>
                </a:cubicBezTo>
                <a:lnTo>
                  <a:pt x="1" y="13024"/>
                </a:lnTo>
                <a:cubicBezTo>
                  <a:pt x="1" y="13960"/>
                  <a:pt x="762" y="14720"/>
                  <a:pt x="1701" y="14720"/>
                </a:cubicBezTo>
                <a:lnTo>
                  <a:pt x="6614" y="14720"/>
                </a:lnTo>
                <a:lnTo>
                  <a:pt x="5859" y="16985"/>
                </a:lnTo>
                <a:lnTo>
                  <a:pt x="4002" y="16985"/>
                </a:lnTo>
                <a:cubicBezTo>
                  <a:pt x="3688" y="16985"/>
                  <a:pt x="3437" y="17239"/>
                  <a:pt x="3437" y="17553"/>
                </a:cubicBezTo>
                <a:cubicBezTo>
                  <a:pt x="3437" y="17864"/>
                  <a:pt x="3688" y="18117"/>
                  <a:pt x="4002" y="18117"/>
                </a:cubicBezTo>
                <a:lnTo>
                  <a:pt x="15325" y="18117"/>
                </a:lnTo>
                <a:cubicBezTo>
                  <a:pt x="15639" y="18117"/>
                  <a:pt x="15889" y="17864"/>
                  <a:pt x="15889" y="17553"/>
                </a:cubicBezTo>
                <a:cubicBezTo>
                  <a:pt x="15889" y="17239"/>
                  <a:pt x="15639" y="16985"/>
                  <a:pt x="15325" y="16985"/>
                </a:cubicBezTo>
                <a:lnTo>
                  <a:pt x="13468" y="16985"/>
                </a:lnTo>
                <a:lnTo>
                  <a:pt x="12713" y="14720"/>
                </a:lnTo>
                <a:lnTo>
                  <a:pt x="17628" y="14720"/>
                </a:lnTo>
                <a:cubicBezTo>
                  <a:pt x="18565" y="14720"/>
                  <a:pt x="19325" y="13960"/>
                  <a:pt x="19325" y="13024"/>
                </a:cubicBezTo>
                <a:lnTo>
                  <a:pt x="19325" y="1701"/>
                </a:lnTo>
                <a:cubicBezTo>
                  <a:pt x="19325" y="762"/>
                  <a:pt x="18565" y="1"/>
                  <a:pt x="176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pic>
        <p:nvPicPr>
          <p:cNvPr id="5773" name="Google Shape;5773;p51"/>
          <p:cNvPicPr preferRelativeResize="0"/>
          <p:nvPr/>
        </p:nvPicPr>
        <p:blipFill rotWithShape="1">
          <a:blip r:embed="rId3">
            <a:alphaModFix/>
          </a:blip>
          <a:srcRect b="26188" l="0" r="0" t="26178"/>
          <a:stretch/>
        </p:blipFill>
        <p:spPr>
          <a:xfrm>
            <a:off x="118475" y="1695529"/>
            <a:ext cx="2511126" cy="1594798"/>
          </a:xfrm>
          <a:prstGeom prst="rect">
            <a:avLst/>
          </a:prstGeom>
          <a:noFill/>
          <a:ln cap="flat" cmpd="sng" w="38100">
            <a:solidFill>
              <a:schemeClr val="accent5"/>
            </a:solidFill>
            <a:prstDash val="solid"/>
            <a:round/>
            <a:headEnd len="sm" w="sm" type="none"/>
            <a:tailEnd len="sm" w="sm" type="none"/>
          </a:ln>
        </p:spPr>
      </p:pic>
      <p:pic>
        <p:nvPicPr>
          <p:cNvPr id="5774" name="Google Shape;5774;p51"/>
          <p:cNvPicPr preferRelativeResize="0"/>
          <p:nvPr/>
        </p:nvPicPr>
        <p:blipFill rotWithShape="1">
          <a:blip r:embed="rId4">
            <a:alphaModFix/>
          </a:blip>
          <a:srcRect b="0" l="0" r="0" t="8975"/>
          <a:stretch/>
        </p:blipFill>
        <p:spPr>
          <a:xfrm>
            <a:off x="2827063" y="1695525"/>
            <a:ext cx="3376876" cy="2002852"/>
          </a:xfrm>
          <a:prstGeom prst="rect">
            <a:avLst/>
          </a:prstGeom>
          <a:noFill/>
          <a:ln cap="flat" cmpd="sng" w="38100">
            <a:solidFill>
              <a:schemeClr val="accent5"/>
            </a:solidFill>
            <a:prstDash val="solid"/>
            <a:round/>
            <a:headEnd len="sm" w="sm" type="none"/>
            <a:tailEnd len="sm" w="sm" type="none"/>
          </a:ln>
        </p:spPr>
      </p:pic>
      <p:pic>
        <p:nvPicPr>
          <p:cNvPr id="5775" name="Google Shape;5775;p51"/>
          <p:cNvPicPr preferRelativeResize="0"/>
          <p:nvPr/>
        </p:nvPicPr>
        <p:blipFill>
          <a:blip r:embed="rId5">
            <a:alphaModFix/>
          </a:blip>
          <a:stretch>
            <a:fillRect/>
          </a:stretch>
        </p:blipFill>
        <p:spPr>
          <a:xfrm>
            <a:off x="6401413" y="1708725"/>
            <a:ext cx="2635264" cy="1976448"/>
          </a:xfrm>
          <a:prstGeom prst="rect">
            <a:avLst/>
          </a:prstGeom>
          <a:noFill/>
          <a:ln cap="flat" cmpd="sng" w="38100">
            <a:solidFill>
              <a:schemeClr val="accent5"/>
            </a:solidFill>
            <a:prstDash val="solid"/>
            <a:round/>
            <a:headEnd len="sm" w="sm" type="none"/>
            <a:tailEnd len="sm" w="sm" type="none"/>
          </a:ln>
        </p:spPr>
      </p:pic>
      <p:sp>
        <p:nvSpPr>
          <p:cNvPr id="5776" name="Google Shape;5776;p51"/>
          <p:cNvSpPr txBox="1"/>
          <p:nvPr/>
        </p:nvSpPr>
        <p:spPr>
          <a:xfrm>
            <a:off x="452175" y="3866125"/>
            <a:ext cx="8392200" cy="8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2"/>
                </a:solidFill>
                <a:latin typeface="Raleway Medium"/>
                <a:ea typeface="Raleway Medium"/>
                <a:cs typeface="Raleway Medium"/>
                <a:sym typeface="Raleway Medium"/>
              </a:rPr>
              <a:t>Create tags with division number and teacher name. Laminate these while laminating student cards. Clip together and store in a basket on circulation desk. I keep them in numerical order. You could also sort by day of the week.</a:t>
            </a:r>
            <a:endParaRPr>
              <a:solidFill>
                <a:schemeClr val="accent2"/>
              </a:solidFill>
              <a:latin typeface="Raleway Medium"/>
              <a:ea typeface="Raleway Medium"/>
              <a:cs typeface="Raleway Medium"/>
              <a:sym typeface="Raleway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0" name="Shape 5780"/>
        <p:cNvGrpSpPr/>
        <p:nvPr/>
      </p:nvGrpSpPr>
      <p:grpSpPr>
        <a:xfrm>
          <a:off x="0" y="0"/>
          <a:ext cx="0" cy="0"/>
          <a:chOff x="0" y="0"/>
          <a:chExt cx="0" cy="0"/>
        </a:xfrm>
      </p:grpSpPr>
      <p:sp>
        <p:nvSpPr>
          <p:cNvPr id="5781" name="Google Shape;5781;p52"/>
          <p:cNvSpPr txBox="1"/>
          <p:nvPr>
            <p:ph type="title"/>
          </p:nvPr>
        </p:nvSpPr>
        <p:spPr>
          <a:xfrm>
            <a:off x="0" y="445025"/>
            <a:ext cx="9144000" cy="572700"/>
          </a:xfrm>
          <a:prstGeom prst="rect">
            <a:avLst/>
          </a:prstGeom>
          <a:solidFill>
            <a:schemeClr val="accent5"/>
          </a:solidFill>
        </p:spPr>
        <p:txBody>
          <a:bodyPr anchorCtr="0" anchor="t" bIns="91425" lIns="91425" spcFirstLastPara="1" rIns="91425" wrap="square" tIns="91425">
            <a:noAutofit/>
          </a:bodyPr>
          <a:lstStyle/>
          <a:p>
            <a:pPr indent="0" lvl="0" marL="0" rtl="0" algn="ctr">
              <a:spcBef>
                <a:spcPts val="0"/>
              </a:spcBef>
              <a:spcAft>
                <a:spcPts val="0"/>
              </a:spcAft>
              <a:buNone/>
            </a:pPr>
            <a:r>
              <a:rPr lang="en"/>
              <a:t>HOLDS</a:t>
            </a:r>
            <a:endParaRPr>
              <a:solidFill>
                <a:schemeClr val="dk1"/>
              </a:solidFill>
            </a:endParaRPr>
          </a:p>
        </p:txBody>
      </p:sp>
      <p:pic>
        <p:nvPicPr>
          <p:cNvPr id="5782" name="Google Shape;5782;p52">
            <a:hlinkClick r:id="rId3"/>
          </p:cNvPr>
          <p:cNvPicPr preferRelativeResize="0"/>
          <p:nvPr/>
        </p:nvPicPr>
        <p:blipFill>
          <a:blip r:embed="rId4">
            <a:alphaModFix/>
          </a:blip>
          <a:stretch>
            <a:fillRect/>
          </a:stretch>
        </p:blipFill>
        <p:spPr>
          <a:xfrm>
            <a:off x="246725" y="3021325"/>
            <a:ext cx="1799374" cy="1338476"/>
          </a:xfrm>
          <a:prstGeom prst="rect">
            <a:avLst/>
          </a:prstGeom>
          <a:noFill/>
          <a:ln cap="flat" cmpd="sng" w="38100">
            <a:solidFill>
              <a:schemeClr val="accent2"/>
            </a:solidFill>
            <a:prstDash val="solid"/>
            <a:round/>
            <a:headEnd len="sm" w="sm" type="none"/>
            <a:tailEnd len="sm" w="sm" type="none"/>
          </a:ln>
        </p:spPr>
      </p:pic>
      <p:sp>
        <p:nvSpPr>
          <p:cNvPr id="5783" name="Google Shape;5783;p52"/>
          <p:cNvSpPr txBox="1"/>
          <p:nvPr/>
        </p:nvSpPr>
        <p:spPr>
          <a:xfrm>
            <a:off x="1449325" y="1733175"/>
            <a:ext cx="6759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accent5"/>
                </a:solidFill>
                <a:latin typeface="Raleway"/>
                <a:ea typeface="Raleway"/>
                <a:cs typeface="Raleway"/>
                <a:sym typeface="Raleway"/>
              </a:rPr>
              <a:t>A book is returned and a note pops up to put it on hold for a student.</a:t>
            </a:r>
            <a:endParaRPr sz="1600">
              <a:solidFill>
                <a:schemeClr val="accent5"/>
              </a:solidFill>
              <a:latin typeface="Raleway"/>
              <a:ea typeface="Raleway"/>
              <a:cs typeface="Raleway"/>
              <a:sym typeface="Raleway"/>
            </a:endParaRPr>
          </a:p>
          <a:p>
            <a:pPr indent="0" lvl="0" marL="0" rtl="0" algn="l">
              <a:spcBef>
                <a:spcPts val="0"/>
              </a:spcBef>
              <a:spcAft>
                <a:spcPts val="0"/>
              </a:spcAft>
              <a:buNone/>
            </a:pPr>
            <a:r>
              <a:t/>
            </a:r>
            <a:endParaRPr sz="1600">
              <a:solidFill>
                <a:schemeClr val="accent5"/>
              </a:solidFill>
              <a:latin typeface="Raleway"/>
              <a:ea typeface="Raleway"/>
              <a:cs typeface="Raleway"/>
              <a:sym typeface="Raleway"/>
            </a:endParaRPr>
          </a:p>
          <a:p>
            <a:pPr indent="0" lvl="0" marL="0" rtl="0" algn="l">
              <a:spcBef>
                <a:spcPts val="0"/>
              </a:spcBef>
              <a:spcAft>
                <a:spcPts val="0"/>
              </a:spcAft>
              <a:buNone/>
            </a:pPr>
            <a:r>
              <a:t/>
            </a:r>
            <a:endParaRPr sz="1600">
              <a:solidFill>
                <a:schemeClr val="accent5"/>
              </a:solidFill>
              <a:latin typeface="Raleway"/>
              <a:ea typeface="Raleway"/>
              <a:cs typeface="Raleway"/>
              <a:sym typeface="Raleway"/>
            </a:endParaRPr>
          </a:p>
        </p:txBody>
      </p:sp>
      <p:sp>
        <p:nvSpPr>
          <p:cNvPr id="5784" name="Google Shape;5784;p52"/>
          <p:cNvSpPr txBox="1"/>
          <p:nvPr/>
        </p:nvSpPr>
        <p:spPr>
          <a:xfrm>
            <a:off x="2096338" y="2762063"/>
            <a:ext cx="3807900" cy="2002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Font typeface="Rubik"/>
              <a:buAutoNum type="arabicPeriod"/>
            </a:pPr>
            <a:r>
              <a:rPr lang="en">
                <a:solidFill>
                  <a:schemeClr val="dk2"/>
                </a:solidFill>
                <a:latin typeface="Rubik"/>
                <a:ea typeface="Rubik"/>
                <a:cs typeface="Rubik"/>
                <a:sym typeface="Rubik"/>
              </a:rPr>
              <a:t>Put a post-it note on the cover of the book with the student’s name and division.</a:t>
            </a:r>
            <a:endParaRPr>
              <a:solidFill>
                <a:schemeClr val="dk2"/>
              </a:solidFill>
              <a:latin typeface="Rubik"/>
              <a:ea typeface="Rubik"/>
              <a:cs typeface="Rubik"/>
              <a:sym typeface="Rubik"/>
            </a:endParaRPr>
          </a:p>
          <a:p>
            <a:pPr indent="-317500" lvl="0" marL="457200" rtl="0" algn="l">
              <a:spcBef>
                <a:spcPts val="0"/>
              </a:spcBef>
              <a:spcAft>
                <a:spcPts val="0"/>
              </a:spcAft>
              <a:buClr>
                <a:schemeClr val="dk2"/>
              </a:buClr>
              <a:buSzPts val="1400"/>
              <a:buFont typeface="Rubik"/>
              <a:buAutoNum type="arabicPeriod"/>
            </a:pPr>
            <a:r>
              <a:rPr lang="en">
                <a:solidFill>
                  <a:schemeClr val="dk2"/>
                </a:solidFill>
                <a:latin typeface="Rubik"/>
                <a:ea typeface="Rubik"/>
                <a:cs typeface="Rubik"/>
                <a:sym typeface="Rubik"/>
              </a:rPr>
              <a:t>Put the book on the holds shelf, which is located as close to the circulation computer as possible.</a:t>
            </a:r>
            <a:endParaRPr>
              <a:solidFill>
                <a:schemeClr val="dk2"/>
              </a:solidFill>
              <a:latin typeface="Rubik"/>
              <a:ea typeface="Rubik"/>
              <a:cs typeface="Rubik"/>
              <a:sym typeface="Rubik"/>
            </a:endParaRPr>
          </a:p>
          <a:p>
            <a:pPr indent="-317500" lvl="0" marL="457200" rtl="0" algn="l">
              <a:spcBef>
                <a:spcPts val="0"/>
              </a:spcBef>
              <a:spcAft>
                <a:spcPts val="0"/>
              </a:spcAft>
              <a:buClr>
                <a:schemeClr val="dk2"/>
              </a:buClr>
              <a:buSzPts val="1400"/>
              <a:buFont typeface="Rubik"/>
              <a:buAutoNum type="arabicPeriod"/>
            </a:pPr>
            <a:r>
              <a:rPr lang="en">
                <a:solidFill>
                  <a:schemeClr val="dk2"/>
                </a:solidFill>
                <a:latin typeface="Rubik"/>
                <a:ea typeface="Rubik"/>
                <a:cs typeface="Rubik"/>
                <a:sym typeface="Rubik"/>
              </a:rPr>
              <a:t>Fill out a “hold is ready” notice and put it in the teacher’s mailbox.</a:t>
            </a:r>
            <a:endParaRPr>
              <a:solidFill>
                <a:schemeClr val="dk2"/>
              </a:solidFill>
              <a:latin typeface="Rubik"/>
              <a:ea typeface="Rubik"/>
              <a:cs typeface="Rubik"/>
              <a:sym typeface="Rubik"/>
            </a:endParaRPr>
          </a:p>
        </p:txBody>
      </p:sp>
      <p:sp>
        <p:nvSpPr>
          <p:cNvPr id="5785" name="Google Shape;5785;p52"/>
          <p:cNvSpPr/>
          <p:nvPr/>
        </p:nvSpPr>
        <p:spPr>
          <a:xfrm>
            <a:off x="632452" y="513850"/>
            <a:ext cx="566585" cy="434798"/>
          </a:xfrm>
          <a:custGeom>
            <a:rect b="b" l="l" r="r" t="t"/>
            <a:pathLst>
              <a:path extrusionOk="0" h="11563" w="12698">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86" name="Google Shape;5786;p52">
            <a:hlinkClick r:id="rId5"/>
          </p:cNvPr>
          <p:cNvPicPr preferRelativeResize="0"/>
          <p:nvPr/>
        </p:nvPicPr>
        <p:blipFill>
          <a:blip r:embed="rId6">
            <a:alphaModFix/>
          </a:blip>
          <a:stretch>
            <a:fillRect/>
          </a:stretch>
        </p:blipFill>
        <p:spPr>
          <a:xfrm>
            <a:off x="6987575" y="164035"/>
            <a:ext cx="1097275" cy="1250315"/>
          </a:xfrm>
          <a:prstGeom prst="rect">
            <a:avLst/>
          </a:prstGeom>
          <a:noFill/>
          <a:ln cap="flat" cmpd="sng" w="38100">
            <a:solidFill>
              <a:schemeClr val="dk2"/>
            </a:solidFill>
            <a:prstDash val="solid"/>
            <a:round/>
            <a:headEnd len="sm" w="sm" type="none"/>
            <a:tailEnd len="sm" w="sm" type="none"/>
          </a:ln>
        </p:spPr>
      </p:pic>
      <p:pic>
        <p:nvPicPr>
          <p:cNvPr id="5787" name="Google Shape;5787;p52"/>
          <p:cNvPicPr preferRelativeResize="0"/>
          <p:nvPr/>
        </p:nvPicPr>
        <p:blipFill>
          <a:blip r:embed="rId7">
            <a:alphaModFix/>
          </a:blip>
          <a:stretch>
            <a:fillRect/>
          </a:stretch>
        </p:blipFill>
        <p:spPr>
          <a:xfrm>
            <a:off x="6011000" y="2762063"/>
            <a:ext cx="2958075" cy="2218564"/>
          </a:xfrm>
          <a:prstGeom prst="rect">
            <a:avLst/>
          </a:prstGeom>
          <a:noFill/>
          <a:ln cap="flat" cmpd="sng" w="38100">
            <a:solidFill>
              <a:schemeClr val="accent5"/>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791" name="Shape 5791"/>
        <p:cNvGrpSpPr/>
        <p:nvPr/>
      </p:nvGrpSpPr>
      <p:grpSpPr>
        <a:xfrm>
          <a:off x="0" y="0"/>
          <a:ext cx="0" cy="0"/>
          <a:chOff x="0" y="0"/>
          <a:chExt cx="0" cy="0"/>
        </a:xfrm>
      </p:grpSpPr>
      <p:sp>
        <p:nvSpPr>
          <p:cNvPr id="5792" name="Google Shape;5792;p53"/>
          <p:cNvSpPr txBox="1"/>
          <p:nvPr>
            <p:ph type="title"/>
          </p:nvPr>
        </p:nvSpPr>
        <p:spPr>
          <a:xfrm>
            <a:off x="-50" y="184825"/>
            <a:ext cx="9144000" cy="572700"/>
          </a:xfrm>
          <a:prstGeom prst="rect">
            <a:avLst/>
          </a:prstGeom>
          <a:solidFill>
            <a:schemeClr val="accent5"/>
          </a:solidFill>
        </p:spPr>
        <p:txBody>
          <a:bodyPr anchorCtr="0" anchor="t" bIns="91425" lIns="91425" spcFirstLastPara="1" rIns="91425" wrap="square" tIns="91425">
            <a:noAutofit/>
          </a:bodyPr>
          <a:lstStyle/>
          <a:p>
            <a:pPr indent="0" lvl="0" marL="0" rtl="0" algn="ctr">
              <a:spcBef>
                <a:spcPts val="0"/>
              </a:spcBef>
              <a:spcAft>
                <a:spcPts val="0"/>
              </a:spcAft>
              <a:buNone/>
            </a:pPr>
            <a:r>
              <a:rPr lang="en"/>
              <a:t>MONTHLY THEMES</a:t>
            </a:r>
            <a:endParaRPr>
              <a:solidFill>
                <a:schemeClr val="dk1"/>
              </a:solidFill>
            </a:endParaRPr>
          </a:p>
        </p:txBody>
      </p:sp>
      <p:sp>
        <p:nvSpPr>
          <p:cNvPr id="5793" name="Google Shape;5793;p53"/>
          <p:cNvSpPr txBox="1"/>
          <p:nvPr/>
        </p:nvSpPr>
        <p:spPr>
          <a:xfrm>
            <a:off x="-10050" y="2311550"/>
            <a:ext cx="9164100" cy="2892000"/>
          </a:xfrm>
          <a:prstGeom prst="rect">
            <a:avLst/>
          </a:prstGeom>
          <a:solidFill>
            <a:schemeClr val="dk2"/>
          </a:solid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i="1" sz="1200">
              <a:solidFill>
                <a:schemeClr val="dk1"/>
              </a:solidFill>
              <a:latin typeface="Raleway"/>
              <a:ea typeface="Raleway"/>
              <a:cs typeface="Raleway"/>
              <a:sym typeface="Raleway"/>
            </a:endParaRPr>
          </a:p>
          <a:p>
            <a:pPr indent="0" lvl="0" marL="0" rtl="0" algn="l">
              <a:lnSpc>
                <a:spcPct val="115000"/>
              </a:lnSpc>
              <a:spcBef>
                <a:spcPts val="1200"/>
              </a:spcBef>
              <a:spcAft>
                <a:spcPts val="0"/>
              </a:spcAft>
              <a:buNone/>
            </a:pPr>
            <a:r>
              <a:t/>
            </a:r>
            <a:endParaRPr i="1" sz="1200">
              <a:solidFill>
                <a:schemeClr val="dk1"/>
              </a:solidFill>
              <a:latin typeface="Raleway"/>
              <a:ea typeface="Raleway"/>
              <a:cs typeface="Raleway"/>
              <a:sym typeface="Raleway"/>
            </a:endParaRPr>
          </a:p>
          <a:p>
            <a:pPr indent="0" lvl="0" marL="0" rtl="0" algn="l">
              <a:lnSpc>
                <a:spcPct val="115000"/>
              </a:lnSpc>
              <a:spcBef>
                <a:spcPts val="1200"/>
              </a:spcBef>
              <a:spcAft>
                <a:spcPts val="0"/>
              </a:spcAft>
              <a:buNone/>
            </a:pPr>
            <a:r>
              <a:t/>
            </a:r>
            <a:endParaRPr i="1" sz="1200">
              <a:solidFill>
                <a:schemeClr val="dk1"/>
              </a:solidFill>
              <a:latin typeface="Raleway"/>
              <a:ea typeface="Raleway"/>
              <a:cs typeface="Raleway"/>
              <a:sym typeface="Raleway"/>
            </a:endParaRPr>
          </a:p>
          <a:p>
            <a:pPr indent="0" lvl="0" marL="0" rtl="0" algn="l">
              <a:lnSpc>
                <a:spcPct val="115000"/>
              </a:lnSpc>
              <a:spcBef>
                <a:spcPts val="1200"/>
              </a:spcBef>
              <a:spcAft>
                <a:spcPts val="0"/>
              </a:spcAft>
              <a:buNone/>
            </a:pPr>
            <a:r>
              <a:t/>
            </a:r>
            <a:endParaRPr i="1" sz="1200">
              <a:solidFill>
                <a:schemeClr val="dk1"/>
              </a:solidFill>
              <a:latin typeface="Raleway"/>
              <a:ea typeface="Raleway"/>
              <a:cs typeface="Raleway"/>
              <a:sym typeface="Raleway"/>
            </a:endParaRPr>
          </a:p>
          <a:p>
            <a:pPr indent="0" lvl="0" marL="0" rtl="0" algn="l">
              <a:lnSpc>
                <a:spcPct val="115000"/>
              </a:lnSpc>
              <a:spcBef>
                <a:spcPts val="1200"/>
              </a:spcBef>
              <a:spcAft>
                <a:spcPts val="0"/>
              </a:spcAft>
              <a:buNone/>
            </a:pPr>
            <a:r>
              <a:t/>
            </a:r>
            <a:endParaRPr i="1" sz="1200">
              <a:solidFill>
                <a:schemeClr val="lt2"/>
              </a:solidFill>
              <a:latin typeface="Raleway"/>
              <a:ea typeface="Raleway"/>
              <a:cs typeface="Raleway"/>
              <a:sym typeface="Raleway"/>
            </a:endParaRPr>
          </a:p>
          <a:p>
            <a:pPr indent="0" lvl="0" marL="0" rtl="0" algn="l">
              <a:spcBef>
                <a:spcPts val="1200"/>
              </a:spcBef>
              <a:spcAft>
                <a:spcPts val="0"/>
              </a:spcAft>
              <a:buNone/>
            </a:pPr>
            <a:r>
              <a:t/>
            </a:r>
            <a:endParaRPr>
              <a:solidFill>
                <a:schemeClr val="dk1"/>
              </a:solidFill>
              <a:latin typeface="Rubik"/>
              <a:ea typeface="Rubik"/>
              <a:cs typeface="Rubik"/>
              <a:sym typeface="Rubik"/>
            </a:endParaRPr>
          </a:p>
        </p:txBody>
      </p:sp>
      <p:sp>
        <p:nvSpPr>
          <p:cNvPr id="5794" name="Google Shape;5794;p53"/>
          <p:cNvSpPr txBox="1"/>
          <p:nvPr/>
        </p:nvSpPr>
        <p:spPr>
          <a:xfrm>
            <a:off x="1845150" y="757525"/>
            <a:ext cx="5453700" cy="36855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1200"/>
              </a:spcBef>
              <a:spcAft>
                <a:spcPts val="0"/>
              </a:spcAft>
              <a:buNone/>
            </a:pPr>
            <a:r>
              <a:rPr lang="en" sz="1300">
                <a:solidFill>
                  <a:schemeClr val="dk1"/>
                </a:solidFill>
                <a:latin typeface="Raleway Medium"/>
                <a:ea typeface="Raleway Medium"/>
                <a:cs typeface="Raleway Medium"/>
                <a:sym typeface="Raleway Medium"/>
              </a:rPr>
              <a:t>      September</a:t>
            </a:r>
            <a:endParaRPr sz="1300">
              <a:solidFill>
                <a:schemeClr val="dk1"/>
              </a:solidFill>
              <a:latin typeface="Raleway Medium"/>
              <a:ea typeface="Raleway Medium"/>
              <a:cs typeface="Raleway Medium"/>
              <a:sym typeface="Raleway Medium"/>
            </a:endParaRPr>
          </a:p>
          <a:p>
            <a:pPr indent="-311150" lvl="1" marL="914400" rtl="0" algn="l">
              <a:lnSpc>
                <a:spcPct val="115000"/>
              </a:lnSpc>
              <a:spcBef>
                <a:spcPts val="1200"/>
              </a:spcBef>
              <a:spcAft>
                <a:spcPts val="0"/>
              </a:spcAft>
              <a:buClr>
                <a:schemeClr val="dk1"/>
              </a:buClr>
              <a:buSzPts val="1300"/>
              <a:buFont typeface="Raleway Medium"/>
              <a:buChar char="○"/>
            </a:pPr>
            <a:r>
              <a:rPr lang="en" sz="1300">
                <a:solidFill>
                  <a:schemeClr val="dk1"/>
                </a:solidFill>
                <a:latin typeface="Raleway Medium"/>
                <a:ea typeface="Raleway Medium"/>
                <a:cs typeface="Raleway Medium"/>
                <a:sym typeface="Raleway Medium"/>
              </a:rPr>
              <a:t>Back to School &amp; Friendship</a:t>
            </a:r>
            <a:endParaRPr sz="1600">
              <a:solidFill>
                <a:schemeClr val="dk1"/>
              </a:solidFill>
              <a:latin typeface="Raleway Medium"/>
              <a:ea typeface="Raleway Medium"/>
              <a:cs typeface="Raleway Medium"/>
              <a:sym typeface="Raleway Medium"/>
            </a:endParaRPr>
          </a:p>
          <a:p>
            <a:pPr indent="-311150" lvl="1" marL="914400" rtl="0" algn="l">
              <a:lnSpc>
                <a:spcPct val="115000"/>
              </a:lnSpc>
              <a:spcBef>
                <a:spcPts val="0"/>
              </a:spcBef>
              <a:spcAft>
                <a:spcPts val="0"/>
              </a:spcAft>
              <a:buClr>
                <a:schemeClr val="dk1"/>
              </a:buClr>
              <a:buSzPts val="1300"/>
              <a:buFont typeface="Raleway Medium"/>
              <a:buChar char="○"/>
            </a:pPr>
            <a:r>
              <a:rPr lang="en" sz="1300">
                <a:solidFill>
                  <a:schemeClr val="dk1"/>
                </a:solidFill>
                <a:latin typeface="Raleway Medium"/>
                <a:ea typeface="Raleway Medium"/>
                <a:cs typeface="Raleway Medium"/>
                <a:sym typeface="Raleway Medium"/>
              </a:rPr>
              <a:t>Rosh Hashanah (Jewish New Year)</a:t>
            </a:r>
            <a:endParaRPr sz="1300">
              <a:solidFill>
                <a:schemeClr val="dk1"/>
              </a:solidFill>
              <a:latin typeface="Raleway Medium"/>
              <a:ea typeface="Raleway Medium"/>
              <a:cs typeface="Raleway Medium"/>
              <a:sym typeface="Raleway Medium"/>
            </a:endParaRPr>
          </a:p>
          <a:p>
            <a:pPr indent="-311150" lvl="1" marL="914400" rtl="0" algn="l">
              <a:lnSpc>
                <a:spcPct val="115000"/>
              </a:lnSpc>
              <a:spcBef>
                <a:spcPts val="0"/>
              </a:spcBef>
              <a:spcAft>
                <a:spcPts val="0"/>
              </a:spcAft>
              <a:buClr>
                <a:schemeClr val="dk1"/>
              </a:buClr>
              <a:buSzPts val="1300"/>
              <a:buFont typeface="Raleway Medium"/>
              <a:buChar char="○"/>
            </a:pPr>
            <a:r>
              <a:rPr lang="en" sz="1300">
                <a:solidFill>
                  <a:schemeClr val="dk1"/>
                </a:solidFill>
                <a:latin typeface="Raleway Medium"/>
                <a:ea typeface="Raleway Medium"/>
                <a:cs typeface="Raleway Medium"/>
                <a:sym typeface="Raleway Medium"/>
              </a:rPr>
              <a:t>Orange Shirt Day/National Day for Truth and Reconciliation</a:t>
            </a:r>
            <a:endParaRPr sz="1300">
              <a:solidFill>
                <a:schemeClr val="dk1"/>
              </a:solidFill>
              <a:latin typeface="Raleway Medium"/>
              <a:ea typeface="Raleway Medium"/>
              <a:cs typeface="Raleway Medium"/>
              <a:sym typeface="Raleway Medium"/>
            </a:endParaRPr>
          </a:p>
          <a:p>
            <a:pPr indent="-311150" lvl="1" marL="914400" rtl="0" algn="l">
              <a:lnSpc>
                <a:spcPct val="115000"/>
              </a:lnSpc>
              <a:spcBef>
                <a:spcPts val="0"/>
              </a:spcBef>
              <a:spcAft>
                <a:spcPts val="0"/>
              </a:spcAft>
              <a:buClr>
                <a:schemeClr val="dk1"/>
              </a:buClr>
              <a:buSzPts val="1300"/>
              <a:buFont typeface="Raleway Medium"/>
              <a:buChar char="○"/>
            </a:pPr>
            <a:r>
              <a:rPr lang="en" sz="1300">
                <a:solidFill>
                  <a:schemeClr val="dk1"/>
                </a:solidFill>
                <a:latin typeface="Raleway Medium"/>
                <a:ea typeface="Raleway Medium"/>
                <a:cs typeface="Raleway Medium"/>
                <a:sym typeface="Raleway Medium"/>
              </a:rPr>
              <a:t>Terry Fox</a:t>
            </a:r>
            <a:endParaRPr sz="1300">
              <a:solidFill>
                <a:schemeClr val="dk1"/>
              </a:solidFill>
              <a:latin typeface="Raleway Medium"/>
              <a:ea typeface="Raleway Medium"/>
              <a:cs typeface="Raleway Medium"/>
              <a:sym typeface="Raleway Medium"/>
            </a:endParaRPr>
          </a:p>
          <a:p>
            <a:pPr indent="-311150" lvl="1" marL="914400" rtl="0" algn="l">
              <a:lnSpc>
                <a:spcPct val="115000"/>
              </a:lnSpc>
              <a:spcBef>
                <a:spcPts val="0"/>
              </a:spcBef>
              <a:spcAft>
                <a:spcPts val="0"/>
              </a:spcAft>
              <a:buClr>
                <a:schemeClr val="dk1"/>
              </a:buClr>
              <a:buSzPts val="1300"/>
              <a:buFont typeface="Raleway Medium"/>
              <a:buChar char="○"/>
            </a:pPr>
            <a:r>
              <a:rPr lang="en" sz="1300">
                <a:solidFill>
                  <a:schemeClr val="dk1"/>
                </a:solidFill>
                <a:latin typeface="Raleway Medium"/>
                <a:ea typeface="Raleway Medium"/>
                <a:cs typeface="Raleway Medium"/>
                <a:sym typeface="Raleway Medium"/>
              </a:rPr>
              <a:t>Dot Day (15th)</a:t>
            </a:r>
            <a:endParaRPr sz="1300">
              <a:solidFill>
                <a:schemeClr val="dk1"/>
              </a:solidFill>
              <a:latin typeface="Raleway Medium"/>
              <a:ea typeface="Raleway Medium"/>
              <a:cs typeface="Raleway Medium"/>
              <a:sym typeface="Raleway Medium"/>
            </a:endParaRPr>
          </a:p>
          <a:p>
            <a:pPr indent="-304800" lvl="1" marL="914400" rtl="0" algn="l">
              <a:lnSpc>
                <a:spcPct val="115000"/>
              </a:lnSpc>
              <a:spcBef>
                <a:spcPts val="0"/>
              </a:spcBef>
              <a:spcAft>
                <a:spcPts val="0"/>
              </a:spcAft>
              <a:buClr>
                <a:schemeClr val="dk1"/>
              </a:buClr>
              <a:buSzPts val="1200"/>
              <a:buFont typeface="Raleway Medium"/>
              <a:buChar char="○"/>
            </a:pPr>
            <a:r>
              <a:rPr lang="en" sz="1300">
                <a:solidFill>
                  <a:schemeClr val="dk1"/>
                </a:solidFill>
                <a:latin typeface="Raleway Medium"/>
                <a:ea typeface="Raleway Medium"/>
                <a:cs typeface="Raleway Medium"/>
                <a:sym typeface="Raleway Medium"/>
              </a:rPr>
              <a:t>Back to School: Introduce students to the school environment, routines, and classroom expectations.</a:t>
            </a:r>
            <a:endParaRPr sz="1300">
              <a:solidFill>
                <a:schemeClr val="dk1"/>
              </a:solidFill>
              <a:latin typeface="Raleway Medium"/>
              <a:ea typeface="Raleway Medium"/>
              <a:cs typeface="Raleway Medium"/>
              <a:sym typeface="Raleway Medium"/>
            </a:endParaRPr>
          </a:p>
          <a:p>
            <a:pPr indent="-304800" lvl="1" marL="914400" rtl="0" algn="l">
              <a:lnSpc>
                <a:spcPct val="115000"/>
              </a:lnSpc>
              <a:spcBef>
                <a:spcPts val="0"/>
              </a:spcBef>
              <a:spcAft>
                <a:spcPts val="0"/>
              </a:spcAft>
              <a:buClr>
                <a:schemeClr val="dk1"/>
              </a:buClr>
              <a:buSzPts val="1200"/>
              <a:buFont typeface="Raleway Medium"/>
              <a:buChar char="○"/>
            </a:pPr>
            <a:r>
              <a:rPr lang="en" sz="1300">
                <a:solidFill>
                  <a:schemeClr val="dk1"/>
                </a:solidFill>
                <a:latin typeface="Raleway Medium"/>
                <a:ea typeface="Raleway Medium"/>
                <a:cs typeface="Raleway Medium"/>
                <a:sym typeface="Raleway Medium"/>
              </a:rPr>
              <a:t>Friendship and Social Skills: Foster positive relationships and teach students about cooperation, sharing, and empathy.</a:t>
            </a:r>
            <a:endParaRPr sz="1300">
              <a:solidFill>
                <a:schemeClr val="dk1"/>
              </a:solidFill>
              <a:latin typeface="Raleway Medium"/>
              <a:ea typeface="Raleway Medium"/>
              <a:cs typeface="Raleway Medium"/>
              <a:sym typeface="Raleway Medium"/>
            </a:endParaRPr>
          </a:p>
          <a:p>
            <a:pPr indent="-304800" lvl="1" marL="914400" rtl="0" algn="l">
              <a:lnSpc>
                <a:spcPct val="115000"/>
              </a:lnSpc>
              <a:spcBef>
                <a:spcPts val="0"/>
              </a:spcBef>
              <a:spcAft>
                <a:spcPts val="0"/>
              </a:spcAft>
              <a:buClr>
                <a:schemeClr val="dk1"/>
              </a:buClr>
              <a:buSzPts val="1200"/>
              <a:buFont typeface="Raleway Medium"/>
              <a:buChar char="○"/>
            </a:pPr>
            <a:r>
              <a:rPr lang="en" sz="1300">
                <a:solidFill>
                  <a:schemeClr val="dk1"/>
                </a:solidFill>
                <a:latin typeface="Raleway Medium"/>
                <a:ea typeface="Raleway Medium"/>
                <a:cs typeface="Raleway Medium"/>
                <a:sym typeface="Raleway Medium"/>
              </a:rPr>
              <a:t>Fall and Harvest: Learn about the changing seasons and the signs of fall, including leaves changing colors and harvest festivals.</a:t>
            </a:r>
            <a:endParaRPr sz="1300">
              <a:solidFill>
                <a:schemeClr val="dk1"/>
              </a:solidFill>
              <a:latin typeface="Raleway Medium"/>
              <a:ea typeface="Raleway Medium"/>
              <a:cs typeface="Raleway Medium"/>
              <a:sym typeface="Raleway Medium"/>
            </a:endParaRPr>
          </a:p>
          <a:p>
            <a:pPr indent="-311150" lvl="1" marL="914400" rtl="0" algn="l">
              <a:lnSpc>
                <a:spcPct val="115000"/>
              </a:lnSpc>
              <a:spcBef>
                <a:spcPts val="0"/>
              </a:spcBef>
              <a:spcAft>
                <a:spcPts val="0"/>
              </a:spcAft>
              <a:buClr>
                <a:schemeClr val="dk1"/>
              </a:buClr>
              <a:buSzPts val="1300"/>
              <a:buFont typeface="Raleway Medium"/>
              <a:buChar char="○"/>
            </a:pPr>
            <a:r>
              <a:rPr lang="en" sz="1300">
                <a:solidFill>
                  <a:schemeClr val="dk1"/>
                </a:solidFill>
                <a:latin typeface="Raleway Medium"/>
                <a:ea typeface="Raleway Medium"/>
                <a:cs typeface="Raleway Medium"/>
                <a:sym typeface="Raleway Medium"/>
              </a:rPr>
              <a:t>Apples</a:t>
            </a:r>
            <a:endParaRPr sz="1300">
              <a:solidFill>
                <a:schemeClr val="dk1"/>
              </a:solidFill>
              <a:latin typeface="Raleway Medium"/>
              <a:ea typeface="Raleway Medium"/>
              <a:cs typeface="Raleway Medium"/>
              <a:sym typeface="Raleway Medium"/>
            </a:endParaRPr>
          </a:p>
          <a:p>
            <a:pPr indent="-311150" lvl="1" marL="914400" rtl="0" algn="l">
              <a:lnSpc>
                <a:spcPct val="115000"/>
              </a:lnSpc>
              <a:spcBef>
                <a:spcPts val="0"/>
              </a:spcBef>
              <a:spcAft>
                <a:spcPts val="0"/>
              </a:spcAft>
              <a:buClr>
                <a:schemeClr val="dk1"/>
              </a:buClr>
              <a:buSzPts val="1300"/>
              <a:buFont typeface="Raleway Medium"/>
              <a:buChar char="○"/>
            </a:pPr>
            <a:r>
              <a:rPr lang="en" sz="1300">
                <a:solidFill>
                  <a:schemeClr val="dk1"/>
                </a:solidFill>
                <a:latin typeface="Raleway Medium"/>
                <a:ea typeface="Raleway Medium"/>
                <a:cs typeface="Raleway Medium"/>
                <a:sym typeface="Raleway Medium"/>
              </a:rPr>
              <a:t>Grandparents</a:t>
            </a:r>
            <a:r>
              <a:rPr lang="en" sz="1300">
                <a:solidFill>
                  <a:schemeClr val="dk1"/>
                </a:solidFill>
                <a:latin typeface="Raleway Medium"/>
                <a:ea typeface="Raleway Medium"/>
                <a:cs typeface="Raleway Medium"/>
                <a:sym typeface="Raleway Medium"/>
              </a:rPr>
              <a:t> Day</a:t>
            </a:r>
            <a:endParaRPr sz="1300">
              <a:solidFill>
                <a:schemeClr val="dk1"/>
              </a:solidFill>
              <a:latin typeface="Raleway Medium"/>
              <a:ea typeface="Raleway Medium"/>
              <a:cs typeface="Raleway Medium"/>
              <a:sym typeface="Raleway Medium"/>
            </a:endParaRPr>
          </a:p>
          <a:p>
            <a:pPr indent="-311150" lvl="1" marL="914400" rtl="0" algn="l">
              <a:lnSpc>
                <a:spcPct val="115000"/>
              </a:lnSpc>
              <a:spcBef>
                <a:spcPts val="0"/>
              </a:spcBef>
              <a:spcAft>
                <a:spcPts val="0"/>
              </a:spcAft>
              <a:buClr>
                <a:schemeClr val="dk1"/>
              </a:buClr>
              <a:buSzPts val="1300"/>
              <a:buFont typeface="Raleway Medium"/>
              <a:buChar char="○"/>
            </a:pPr>
            <a:r>
              <a:rPr lang="en" sz="1300">
                <a:solidFill>
                  <a:schemeClr val="dk1"/>
                </a:solidFill>
                <a:latin typeface="Raleway Medium"/>
                <a:ea typeface="Raleway Medium"/>
                <a:cs typeface="Raleway Medium"/>
                <a:sym typeface="Raleway Medium"/>
              </a:rPr>
              <a:t>Sunflowers</a:t>
            </a:r>
            <a:endParaRPr sz="1300">
              <a:solidFill>
                <a:schemeClr val="dk1"/>
              </a:solidFill>
              <a:latin typeface="Raleway Medium"/>
              <a:ea typeface="Raleway Medium"/>
              <a:cs typeface="Raleway Medium"/>
              <a:sym typeface="Raleway Medium"/>
            </a:endParaRPr>
          </a:p>
          <a:p>
            <a:pPr indent="0" lvl="0" marL="0" rtl="0" algn="l">
              <a:spcBef>
                <a:spcPts val="1200"/>
              </a:spcBef>
              <a:spcAft>
                <a:spcPts val="0"/>
              </a:spcAft>
              <a:buNone/>
            </a:pPr>
            <a:r>
              <a:t/>
            </a:r>
            <a:endParaRPr>
              <a:solidFill>
                <a:schemeClr val="dk1"/>
              </a:solidFill>
              <a:latin typeface="Rubik"/>
              <a:ea typeface="Rubik"/>
              <a:cs typeface="Rubik"/>
              <a:sym typeface="Rubik"/>
            </a:endParaRPr>
          </a:p>
        </p:txBody>
      </p:sp>
      <p:sp>
        <p:nvSpPr>
          <p:cNvPr id="5795" name="Google Shape;5795;p53"/>
          <p:cNvSpPr/>
          <p:nvPr/>
        </p:nvSpPr>
        <p:spPr>
          <a:xfrm>
            <a:off x="440304" y="2311548"/>
            <a:ext cx="1491016" cy="2131485"/>
          </a:xfrm>
          <a:custGeom>
            <a:rect b="b" l="l" r="r" t="t"/>
            <a:pathLst>
              <a:path extrusionOk="0" h="11978" w="8696">
                <a:moveTo>
                  <a:pt x="4411" y="3944"/>
                </a:moveTo>
                <a:lnTo>
                  <a:pt x="5010" y="5110"/>
                </a:lnTo>
                <a:cubicBezTo>
                  <a:pt x="4837" y="5188"/>
                  <a:pt x="4640" y="5228"/>
                  <a:pt x="4439" y="5228"/>
                </a:cubicBezTo>
                <a:cubicBezTo>
                  <a:pt x="4238" y="5228"/>
                  <a:pt x="4033" y="5188"/>
                  <a:pt x="3844" y="5110"/>
                </a:cubicBezTo>
                <a:lnTo>
                  <a:pt x="4411" y="3944"/>
                </a:lnTo>
                <a:close/>
                <a:moveTo>
                  <a:pt x="5136" y="5834"/>
                </a:moveTo>
                <a:lnTo>
                  <a:pt x="5136" y="8418"/>
                </a:lnTo>
                <a:lnTo>
                  <a:pt x="3718" y="8418"/>
                </a:lnTo>
                <a:lnTo>
                  <a:pt x="3718" y="5834"/>
                </a:lnTo>
                <a:cubicBezTo>
                  <a:pt x="3939" y="5897"/>
                  <a:pt x="4191" y="5960"/>
                  <a:pt x="4411" y="5960"/>
                </a:cubicBezTo>
                <a:cubicBezTo>
                  <a:pt x="4663" y="5960"/>
                  <a:pt x="4884" y="5897"/>
                  <a:pt x="5136" y="5834"/>
                </a:cubicBezTo>
                <a:close/>
                <a:moveTo>
                  <a:pt x="4390" y="657"/>
                </a:moveTo>
                <a:cubicBezTo>
                  <a:pt x="5196" y="657"/>
                  <a:pt x="5982" y="942"/>
                  <a:pt x="6617" y="1455"/>
                </a:cubicBezTo>
                <a:cubicBezTo>
                  <a:pt x="7467" y="2117"/>
                  <a:pt x="7940" y="3156"/>
                  <a:pt x="7940" y="4196"/>
                </a:cubicBezTo>
                <a:cubicBezTo>
                  <a:pt x="7940" y="5078"/>
                  <a:pt x="7625" y="5897"/>
                  <a:pt x="7058" y="6527"/>
                </a:cubicBezTo>
                <a:cubicBezTo>
                  <a:pt x="6585" y="7095"/>
                  <a:pt x="6270" y="7756"/>
                  <a:pt x="6207" y="8418"/>
                </a:cubicBezTo>
                <a:lnTo>
                  <a:pt x="5829" y="8418"/>
                </a:lnTo>
                <a:lnTo>
                  <a:pt x="5829" y="5267"/>
                </a:lnTo>
                <a:cubicBezTo>
                  <a:pt x="5829" y="5236"/>
                  <a:pt x="5829" y="5141"/>
                  <a:pt x="5798" y="5110"/>
                </a:cubicBezTo>
                <a:lnTo>
                  <a:pt x="4726" y="2999"/>
                </a:lnTo>
                <a:cubicBezTo>
                  <a:pt x="4663" y="2873"/>
                  <a:pt x="4537" y="2778"/>
                  <a:pt x="4411" y="2778"/>
                </a:cubicBezTo>
                <a:cubicBezTo>
                  <a:pt x="4317" y="2778"/>
                  <a:pt x="4191" y="2873"/>
                  <a:pt x="4096" y="2999"/>
                </a:cubicBezTo>
                <a:lnTo>
                  <a:pt x="3057" y="5110"/>
                </a:lnTo>
                <a:cubicBezTo>
                  <a:pt x="2994" y="5141"/>
                  <a:pt x="2994" y="5236"/>
                  <a:pt x="2994" y="5267"/>
                </a:cubicBezTo>
                <a:lnTo>
                  <a:pt x="2994" y="8418"/>
                </a:lnTo>
                <a:lnTo>
                  <a:pt x="2647" y="8418"/>
                </a:lnTo>
                <a:cubicBezTo>
                  <a:pt x="2584" y="7756"/>
                  <a:pt x="2301" y="7095"/>
                  <a:pt x="1796" y="6527"/>
                </a:cubicBezTo>
                <a:cubicBezTo>
                  <a:pt x="1040" y="5708"/>
                  <a:pt x="757" y="4574"/>
                  <a:pt x="1009" y="3408"/>
                </a:cubicBezTo>
                <a:cubicBezTo>
                  <a:pt x="1261" y="2085"/>
                  <a:pt x="2332" y="1014"/>
                  <a:pt x="3687" y="731"/>
                </a:cubicBezTo>
                <a:cubicBezTo>
                  <a:pt x="3921" y="681"/>
                  <a:pt x="4156" y="657"/>
                  <a:pt x="4390" y="657"/>
                </a:cubicBezTo>
                <a:close/>
                <a:moveTo>
                  <a:pt x="6207" y="9142"/>
                </a:moveTo>
                <a:lnTo>
                  <a:pt x="6207" y="9489"/>
                </a:lnTo>
                <a:cubicBezTo>
                  <a:pt x="6207" y="9678"/>
                  <a:pt x="6050" y="9835"/>
                  <a:pt x="5829" y="9835"/>
                </a:cubicBezTo>
                <a:lnTo>
                  <a:pt x="3057" y="9835"/>
                </a:lnTo>
                <a:cubicBezTo>
                  <a:pt x="2836" y="9835"/>
                  <a:pt x="2679" y="9678"/>
                  <a:pt x="2679" y="9489"/>
                </a:cubicBezTo>
                <a:lnTo>
                  <a:pt x="2679" y="9142"/>
                </a:lnTo>
                <a:close/>
                <a:moveTo>
                  <a:pt x="5483" y="10529"/>
                </a:moveTo>
                <a:lnTo>
                  <a:pt x="5483" y="10907"/>
                </a:lnTo>
                <a:cubicBezTo>
                  <a:pt x="5483" y="11096"/>
                  <a:pt x="5325" y="11253"/>
                  <a:pt x="5136" y="11253"/>
                </a:cubicBezTo>
                <a:lnTo>
                  <a:pt x="3718" y="11253"/>
                </a:lnTo>
                <a:cubicBezTo>
                  <a:pt x="3529" y="11253"/>
                  <a:pt x="3372" y="11096"/>
                  <a:pt x="3372" y="10907"/>
                </a:cubicBezTo>
                <a:lnTo>
                  <a:pt x="3372" y="10529"/>
                </a:lnTo>
                <a:close/>
                <a:moveTo>
                  <a:pt x="4318" y="0"/>
                </a:moveTo>
                <a:cubicBezTo>
                  <a:pt x="4056" y="0"/>
                  <a:pt x="3792" y="23"/>
                  <a:pt x="3529" y="69"/>
                </a:cubicBezTo>
                <a:cubicBezTo>
                  <a:pt x="1954" y="384"/>
                  <a:pt x="631" y="1707"/>
                  <a:pt x="284" y="3314"/>
                </a:cubicBezTo>
                <a:cubicBezTo>
                  <a:pt x="1" y="4637"/>
                  <a:pt x="379" y="6023"/>
                  <a:pt x="1261" y="7000"/>
                </a:cubicBezTo>
                <a:cubicBezTo>
                  <a:pt x="1702" y="7536"/>
                  <a:pt x="1986" y="8166"/>
                  <a:pt x="1986" y="8796"/>
                </a:cubicBezTo>
                <a:lnTo>
                  <a:pt x="1986" y="9489"/>
                </a:lnTo>
                <a:cubicBezTo>
                  <a:pt x="1986" y="9961"/>
                  <a:pt x="2269" y="10371"/>
                  <a:pt x="2679" y="10466"/>
                </a:cubicBezTo>
                <a:lnTo>
                  <a:pt x="2679" y="10907"/>
                </a:lnTo>
                <a:cubicBezTo>
                  <a:pt x="2679" y="11505"/>
                  <a:pt x="3151" y="11978"/>
                  <a:pt x="3750" y="11978"/>
                </a:cubicBezTo>
                <a:lnTo>
                  <a:pt x="5168" y="11978"/>
                </a:lnTo>
                <a:cubicBezTo>
                  <a:pt x="5766" y="11978"/>
                  <a:pt x="6239" y="11505"/>
                  <a:pt x="6239" y="10907"/>
                </a:cubicBezTo>
                <a:lnTo>
                  <a:pt x="6239" y="10466"/>
                </a:lnTo>
                <a:cubicBezTo>
                  <a:pt x="6617" y="10308"/>
                  <a:pt x="6963" y="9930"/>
                  <a:pt x="6963" y="9489"/>
                </a:cubicBezTo>
                <a:lnTo>
                  <a:pt x="6963" y="8796"/>
                </a:lnTo>
                <a:cubicBezTo>
                  <a:pt x="6963" y="8166"/>
                  <a:pt x="7184" y="7536"/>
                  <a:pt x="7656" y="6969"/>
                </a:cubicBezTo>
                <a:cubicBezTo>
                  <a:pt x="8318" y="6212"/>
                  <a:pt x="8696" y="5236"/>
                  <a:pt x="8696" y="4228"/>
                </a:cubicBezTo>
                <a:cubicBezTo>
                  <a:pt x="8633" y="2967"/>
                  <a:pt x="8097" y="1739"/>
                  <a:pt x="7058" y="951"/>
                </a:cubicBezTo>
                <a:cubicBezTo>
                  <a:pt x="6285" y="328"/>
                  <a:pt x="5314" y="0"/>
                  <a:pt x="43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96" name="Google Shape;5796;p53"/>
          <p:cNvGrpSpPr/>
          <p:nvPr/>
        </p:nvGrpSpPr>
        <p:grpSpPr>
          <a:xfrm>
            <a:off x="536564" y="184814"/>
            <a:ext cx="517282" cy="514528"/>
            <a:chOff x="5648375" y="238125"/>
            <a:chExt cx="483125" cy="483125"/>
          </a:xfrm>
        </p:grpSpPr>
        <p:sp>
          <p:nvSpPr>
            <p:cNvPr id="5797" name="Google Shape;5797;p53"/>
            <p:cNvSpPr/>
            <p:nvPr/>
          </p:nvSpPr>
          <p:spPr>
            <a:xfrm>
              <a:off x="5648375" y="238125"/>
              <a:ext cx="483125" cy="483125"/>
            </a:xfrm>
            <a:custGeom>
              <a:rect b="b" l="l" r="r" t="t"/>
              <a:pathLst>
                <a:path extrusionOk="0" h="19325" w="19325">
                  <a:moveTo>
                    <a:pt x="4001" y="1132"/>
                  </a:moveTo>
                  <a:cubicBezTo>
                    <a:pt x="4315" y="1132"/>
                    <a:pt x="4569" y="1386"/>
                    <a:pt x="4569" y="1700"/>
                  </a:cubicBezTo>
                  <a:lnTo>
                    <a:pt x="4569" y="3965"/>
                  </a:lnTo>
                  <a:cubicBezTo>
                    <a:pt x="4569" y="4276"/>
                    <a:pt x="4315" y="4529"/>
                    <a:pt x="4001" y="4529"/>
                  </a:cubicBezTo>
                  <a:cubicBezTo>
                    <a:pt x="3687" y="4529"/>
                    <a:pt x="3436" y="4276"/>
                    <a:pt x="3436" y="3965"/>
                  </a:cubicBezTo>
                  <a:lnTo>
                    <a:pt x="3436" y="1700"/>
                  </a:lnTo>
                  <a:cubicBezTo>
                    <a:pt x="3436" y="1386"/>
                    <a:pt x="3687" y="1132"/>
                    <a:pt x="4001" y="1132"/>
                  </a:cubicBezTo>
                  <a:close/>
                  <a:moveTo>
                    <a:pt x="9662" y="1132"/>
                  </a:moveTo>
                  <a:cubicBezTo>
                    <a:pt x="9976" y="1132"/>
                    <a:pt x="10230" y="1386"/>
                    <a:pt x="10230" y="1700"/>
                  </a:cubicBezTo>
                  <a:lnTo>
                    <a:pt x="10230" y="3965"/>
                  </a:lnTo>
                  <a:cubicBezTo>
                    <a:pt x="10230" y="4276"/>
                    <a:pt x="9976" y="4529"/>
                    <a:pt x="9662" y="4529"/>
                  </a:cubicBezTo>
                  <a:cubicBezTo>
                    <a:pt x="9348" y="4529"/>
                    <a:pt x="9098" y="4276"/>
                    <a:pt x="9098" y="3965"/>
                  </a:cubicBezTo>
                  <a:lnTo>
                    <a:pt x="9098" y="1700"/>
                  </a:lnTo>
                  <a:cubicBezTo>
                    <a:pt x="9098" y="1386"/>
                    <a:pt x="9348" y="1132"/>
                    <a:pt x="9662" y="1132"/>
                  </a:cubicBezTo>
                  <a:close/>
                  <a:moveTo>
                    <a:pt x="15324" y="1132"/>
                  </a:moveTo>
                  <a:cubicBezTo>
                    <a:pt x="15638" y="1132"/>
                    <a:pt x="15891" y="1386"/>
                    <a:pt x="15891" y="1700"/>
                  </a:cubicBezTo>
                  <a:lnTo>
                    <a:pt x="15891" y="3965"/>
                  </a:lnTo>
                  <a:cubicBezTo>
                    <a:pt x="15891" y="4276"/>
                    <a:pt x="15638" y="4529"/>
                    <a:pt x="15324" y="4529"/>
                  </a:cubicBezTo>
                  <a:cubicBezTo>
                    <a:pt x="15010" y="4529"/>
                    <a:pt x="14759" y="4276"/>
                    <a:pt x="14759" y="3965"/>
                  </a:cubicBezTo>
                  <a:lnTo>
                    <a:pt x="14759" y="1700"/>
                  </a:lnTo>
                  <a:cubicBezTo>
                    <a:pt x="14759" y="1386"/>
                    <a:pt x="15010" y="1132"/>
                    <a:pt x="15324" y="1132"/>
                  </a:cubicBezTo>
                  <a:close/>
                  <a:moveTo>
                    <a:pt x="17628" y="3397"/>
                  </a:moveTo>
                  <a:cubicBezTo>
                    <a:pt x="17939" y="3397"/>
                    <a:pt x="18192" y="3651"/>
                    <a:pt x="18192" y="3965"/>
                  </a:cubicBezTo>
                  <a:lnTo>
                    <a:pt x="18192" y="6833"/>
                  </a:lnTo>
                  <a:lnTo>
                    <a:pt x="1132" y="6833"/>
                  </a:lnTo>
                  <a:lnTo>
                    <a:pt x="1132" y="3965"/>
                  </a:lnTo>
                  <a:cubicBezTo>
                    <a:pt x="1132" y="3651"/>
                    <a:pt x="1386" y="3397"/>
                    <a:pt x="1700" y="3397"/>
                  </a:cubicBezTo>
                  <a:lnTo>
                    <a:pt x="2304" y="3397"/>
                  </a:lnTo>
                  <a:lnTo>
                    <a:pt x="2304" y="3965"/>
                  </a:lnTo>
                  <a:cubicBezTo>
                    <a:pt x="2304" y="4901"/>
                    <a:pt x="3062" y="5661"/>
                    <a:pt x="4001" y="5661"/>
                  </a:cubicBezTo>
                  <a:cubicBezTo>
                    <a:pt x="4940" y="5661"/>
                    <a:pt x="5701" y="4901"/>
                    <a:pt x="5701" y="3965"/>
                  </a:cubicBezTo>
                  <a:lnTo>
                    <a:pt x="5701" y="3397"/>
                  </a:lnTo>
                  <a:lnTo>
                    <a:pt x="7965" y="3397"/>
                  </a:lnTo>
                  <a:lnTo>
                    <a:pt x="7965" y="3965"/>
                  </a:lnTo>
                  <a:cubicBezTo>
                    <a:pt x="7965" y="4901"/>
                    <a:pt x="8723" y="5661"/>
                    <a:pt x="9662" y="5661"/>
                  </a:cubicBezTo>
                  <a:cubicBezTo>
                    <a:pt x="10601" y="5661"/>
                    <a:pt x="11362" y="4901"/>
                    <a:pt x="11362" y="3965"/>
                  </a:cubicBezTo>
                  <a:lnTo>
                    <a:pt x="11362" y="3397"/>
                  </a:lnTo>
                  <a:lnTo>
                    <a:pt x="13627" y="3397"/>
                  </a:lnTo>
                  <a:lnTo>
                    <a:pt x="13627" y="3965"/>
                  </a:lnTo>
                  <a:cubicBezTo>
                    <a:pt x="13627" y="4901"/>
                    <a:pt x="14385" y="5661"/>
                    <a:pt x="15324" y="5661"/>
                  </a:cubicBezTo>
                  <a:cubicBezTo>
                    <a:pt x="16263" y="5661"/>
                    <a:pt x="17024" y="4901"/>
                    <a:pt x="17024" y="3965"/>
                  </a:cubicBezTo>
                  <a:lnTo>
                    <a:pt x="17024" y="3397"/>
                  </a:lnTo>
                  <a:close/>
                  <a:moveTo>
                    <a:pt x="18192" y="7965"/>
                  </a:moveTo>
                  <a:lnTo>
                    <a:pt x="18192" y="17628"/>
                  </a:lnTo>
                  <a:cubicBezTo>
                    <a:pt x="18192" y="17939"/>
                    <a:pt x="17939" y="18192"/>
                    <a:pt x="17628" y="18192"/>
                  </a:cubicBezTo>
                  <a:lnTo>
                    <a:pt x="1700" y="18192"/>
                  </a:lnTo>
                  <a:cubicBezTo>
                    <a:pt x="1386" y="18192"/>
                    <a:pt x="1132" y="17939"/>
                    <a:pt x="1132" y="17628"/>
                  </a:cubicBezTo>
                  <a:lnTo>
                    <a:pt x="1132" y="7965"/>
                  </a:lnTo>
                  <a:close/>
                  <a:moveTo>
                    <a:pt x="4001" y="0"/>
                  </a:moveTo>
                  <a:cubicBezTo>
                    <a:pt x="3062" y="0"/>
                    <a:pt x="2304" y="761"/>
                    <a:pt x="2304" y="1700"/>
                  </a:cubicBezTo>
                  <a:lnTo>
                    <a:pt x="2304" y="2265"/>
                  </a:lnTo>
                  <a:lnTo>
                    <a:pt x="1700" y="2265"/>
                  </a:lnTo>
                  <a:cubicBezTo>
                    <a:pt x="761" y="2265"/>
                    <a:pt x="0" y="3025"/>
                    <a:pt x="0" y="3965"/>
                  </a:cubicBezTo>
                  <a:lnTo>
                    <a:pt x="0" y="17628"/>
                  </a:lnTo>
                  <a:cubicBezTo>
                    <a:pt x="0" y="18564"/>
                    <a:pt x="761" y="19324"/>
                    <a:pt x="1700" y="19324"/>
                  </a:cubicBezTo>
                  <a:lnTo>
                    <a:pt x="17628" y="19324"/>
                  </a:lnTo>
                  <a:cubicBezTo>
                    <a:pt x="18564" y="19324"/>
                    <a:pt x="19325" y="18564"/>
                    <a:pt x="19325" y="17628"/>
                  </a:cubicBezTo>
                  <a:lnTo>
                    <a:pt x="19325" y="3965"/>
                  </a:lnTo>
                  <a:cubicBezTo>
                    <a:pt x="19325" y="3025"/>
                    <a:pt x="18564" y="2265"/>
                    <a:pt x="17628" y="2265"/>
                  </a:cubicBezTo>
                  <a:lnTo>
                    <a:pt x="17024" y="2265"/>
                  </a:lnTo>
                  <a:lnTo>
                    <a:pt x="17024" y="1700"/>
                  </a:lnTo>
                  <a:cubicBezTo>
                    <a:pt x="17024" y="761"/>
                    <a:pt x="16263" y="0"/>
                    <a:pt x="15324" y="0"/>
                  </a:cubicBezTo>
                  <a:cubicBezTo>
                    <a:pt x="14385" y="0"/>
                    <a:pt x="13627" y="761"/>
                    <a:pt x="13627" y="1700"/>
                  </a:cubicBezTo>
                  <a:lnTo>
                    <a:pt x="13627" y="2265"/>
                  </a:lnTo>
                  <a:lnTo>
                    <a:pt x="11362" y="2265"/>
                  </a:lnTo>
                  <a:lnTo>
                    <a:pt x="11362" y="1700"/>
                  </a:lnTo>
                  <a:cubicBezTo>
                    <a:pt x="11362" y="761"/>
                    <a:pt x="10601" y="0"/>
                    <a:pt x="9662" y="0"/>
                  </a:cubicBezTo>
                  <a:cubicBezTo>
                    <a:pt x="8723" y="0"/>
                    <a:pt x="7965" y="761"/>
                    <a:pt x="7965" y="1700"/>
                  </a:cubicBezTo>
                  <a:lnTo>
                    <a:pt x="7965" y="2265"/>
                  </a:lnTo>
                  <a:lnTo>
                    <a:pt x="5701" y="2265"/>
                  </a:lnTo>
                  <a:lnTo>
                    <a:pt x="5701" y="1700"/>
                  </a:lnTo>
                  <a:cubicBezTo>
                    <a:pt x="5701" y="761"/>
                    <a:pt x="4940" y="0"/>
                    <a:pt x="40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98" name="Google Shape;5798;p53"/>
            <p:cNvSpPr/>
            <p:nvPr/>
          </p:nvSpPr>
          <p:spPr>
            <a:xfrm>
              <a:off x="5705950" y="465550"/>
              <a:ext cx="84875" cy="28325"/>
            </a:xfrm>
            <a:custGeom>
              <a:rect b="b" l="l" r="r" t="t"/>
              <a:pathLst>
                <a:path extrusionOk="0" h="1133" w="3395">
                  <a:moveTo>
                    <a:pt x="566" y="1"/>
                  </a:moveTo>
                  <a:cubicBezTo>
                    <a:pt x="252" y="1"/>
                    <a:pt x="1" y="251"/>
                    <a:pt x="1" y="565"/>
                  </a:cubicBezTo>
                  <a:cubicBezTo>
                    <a:pt x="1" y="879"/>
                    <a:pt x="252" y="1133"/>
                    <a:pt x="566" y="1133"/>
                  </a:cubicBezTo>
                  <a:lnTo>
                    <a:pt x="2830" y="1133"/>
                  </a:lnTo>
                  <a:cubicBezTo>
                    <a:pt x="3144" y="1133"/>
                    <a:pt x="3395" y="879"/>
                    <a:pt x="3395" y="565"/>
                  </a:cubicBezTo>
                  <a:cubicBezTo>
                    <a:pt x="3395" y="251"/>
                    <a:pt x="3144" y="1"/>
                    <a:pt x="28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99" name="Google Shape;5799;p53"/>
            <p:cNvSpPr/>
            <p:nvPr/>
          </p:nvSpPr>
          <p:spPr>
            <a:xfrm>
              <a:off x="5847500" y="465550"/>
              <a:ext cx="84875" cy="28325"/>
            </a:xfrm>
            <a:custGeom>
              <a:rect b="b" l="l" r="r" t="t"/>
              <a:pathLst>
                <a:path extrusionOk="0" h="1133" w="3395">
                  <a:moveTo>
                    <a:pt x="565" y="1"/>
                  </a:moveTo>
                  <a:cubicBezTo>
                    <a:pt x="251" y="1"/>
                    <a:pt x="0" y="251"/>
                    <a:pt x="0" y="565"/>
                  </a:cubicBezTo>
                  <a:cubicBezTo>
                    <a:pt x="0" y="879"/>
                    <a:pt x="251" y="1133"/>
                    <a:pt x="565" y="1133"/>
                  </a:cubicBezTo>
                  <a:lnTo>
                    <a:pt x="2830" y="1133"/>
                  </a:lnTo>
                  <a:cubicBezTo>
                    <a:pt x="3144" y="1133"/>
                    <a:pt x="3394" y="879"/>
                    <a:pt x="3394" y="565"/>
                  </a:cubicBezTo>
                  <a:cubicBezTo>
                    <a:pt x="3394" y="251"/>
                    <a:pt x="3144" y="1"/>
                    <a:pt x="28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00" name="Google Shape;5800;p53"/>
            <p:cNvSpPr/>
            <p:nvPr/>
          </p:nvSpPr>
          <p:spPr>
            <a:xfrm>
              <a:off x="5989025" y="465550"/>
              <a:ext cx="84875" cy="28325"/>
            </a:xfrm>
            <a:custGeom>
              <a:rect b="b" l="l" r="r" t="t"/>
              <a:pathLst>
                <a:path extrusionOk="0" h="1133" w="3395">
                  <a:moveTo>
                    <a:pt x="565" y="1"/>
                  </a:moveTo>
                  <a:cubicBezTo>
                    <a:pt x="251" y="1"/>
                    <a:pt x="1" y="251"/>
                    <a:pt x="1" y="565"/>
                  </a:cubicBezTo>
                  <a:cubicBezTo>
                    <a:pt x="1" y="879"/>
                    <a:pt x="251" y="1133"/>
                    <a:pt x="565" y="1133"/>
                  </a:cubicBezTo>
                  <a:lnTo>
                    <a:pt x="2830" y="1133"/>
                  </a:lnTo>
                  <a:cubicBezTo>
                    <a:pt x="3144" y="1133"/>
                    <a:pt x="3395" y="879"/>
                    <a:pt x="3395" y="565"/>
                  </a:cubicBezTo>
                  <a:cubicBezTo>
                    <a:pt x="3395" y="251"/>
                    <a:pt x="3144" y="1"/>
                    <a:pt x="28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01" name="Google Shape;5801;p53"/>
            <p:cNvSpPr/>
            <p:nvPr/>
          </p:nvSpPr>
          <p:spPr>
            <a:xfrm>
              <a:off x="5705950" y="550475"/>
              <a:ext cx="84875" cy="28325"/>
            </a:xfrm>
            <a:custGeom>
              <a:rect b="b" l="l" r="r" t="t"/>
              <a:pathLst>
                <a:path extrusionOk="0" h="1133" w="3395">
                  <a:moveTo>
                    <a:pt x="566" y="0"/>
                  </a:moveTo>
                  <a:cubicBezTo>
                    <a:pt x="252" y="0"/>
                    <a:pt x="1" y="251"/>
                    <a:pt x="1" y="565"/>
                  </a:cubicBezTo>
                  <a:cubicBezTo>
                    <a:pt x="1" y="879"/>
                    <a:pt x="252" y="1133"/>
                    <a:pt x="566" y="1133"/>
                  </a:cubicBezTo>
                  <a:lnTo>
                    <a:pt x="2830" y="1133"/>
                  </a:lnTo>
                  <a:cubicBezTo>
                    <a:pt x="3144" y="1133"/>
                    <a:pt x="3395" y="879"/>
                    <a:pt x="3395" y="565"/>
                  </a:cubicBezTo>
                  <a:cubicBezTo>
                    <a:pt x="3395" y="251"/>
                    <a:pt x="3144" y="0"/>
                    <a:pt x="28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02" name="Google Shape;5802;p53"/>
            <p:cNvSpPr/>
            <p:nvPr/>
          </p:nvSpPr>
          <p:spPr>
            <a:xfrm>
              <a:off x="5847500" y="550475"/>
              <a:ext cx="84875" cy="28325"/>
            </a:xfrm>
            <a:custGeom>
              <a:rect b="b" l="l" r="r" t="t"/>
              <a:pathLst>
                <a:path extrusionOk="0" h="1133" w="3395">
                  <a:moveTo>
                    <a:pt x="565" y="0"/>
                  </a:moveTo>
                  <a:cubicBezTo>
                    <a:pt x="251" y="0"/>
                    <a:pt x="0" y="251"/>
                    <a:pt x="0" y="565"/>
                  </a:cubicBezTo>
                  <a:cubicBezTo>
                    <a:pt x="0" y="879"/>
                    <a:pt x="251" y="1133"/>
                    <a:pt x="565" y="1133"/>
                  </a:cubicBezTo>
                  <a:lnTo>
                    <a:pt x="2830" y="1133"/>
                  </a:lnTo>
                  <a:cubicBezTo>
                    <a:pt x="3144" y="1133"/>
                    <a:pt x="3394" y="879"/>
                    <a:pt x="3394" y="565"/>
                  </a:cubicBezTo>
                  <a:cubicBezTo>
                    <a:pt x="3394" y="251"/>
                    <a:pt x="3144" y="0"/>
                    <a:pt x="28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03" name="Google Shape;5803;p53"/>
            <p:cNvSpPr/>
            <p:nvPr/>
          </p:nvSpPr>
          <p:spPr>
            <a:xfrm>
              <a:off x="5989025" y="550475"/>
              <a:ext cx="84875" cy="28325"/>
            </a:xfrm>
            <a:custGeom>
              <a:rect b="b" l="l" r="r" t="t"/>
              <a:pathLst>
                <a:path extrusionOk="0" h="1133" w="3395">
                  <a:moveTo>
                    <a:pt x="565" y="0"/>
                  </a:moveTo>
                  <a:cubicBezTo>
                    <a:pt x="251" y="0"/>
                    <a:pt x="1" y="251"/>
                    <a:pt x="1" y="565"/>
                  </a:cubicBezTo>
                  <a:cubicBezTo>
                    <a:pt x="1" y="879"/>
                    <a:pt x="251" y="1133"/>
                    <a:pt x="565" y="1133"/>
                  </a:cubicBezTo>
                  <a:lnTo>
                    <a:pt x="2830" y="1133"/>
                  </a:lnTo>
                  <a:cubicBezTo>
                    <a:pt x="3144" y="1133"/>
                    <a:pt x="3395" y="879"/>
                    <a:pt x="3395" y="565"/>
                  </a:cubicBezTo>
                  <a:cubicBezTo>
                    <a:pt x="3395" y="251"/>
                    <a:pt x="3144" y="0"/>
                    <a:pt x="28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04" name="Google Shape;5804;p53"/>
            <p:cNvSpPr/>
            <p:nvPr/>
          </p:nvSpPr>
          <p:spPr>
            <a:xfrm>
              <a:off x="5705950" y="636300"/>
              <a:ext cx="84875" cy="28325"/>
            </a:xfrm>
            <a:custGeom>
              <a:rect b="b" l="l" r="r" t="t"/>
              <a:pathLst>
                <a:path extrusionOk="0" h="1133" w="3395">
                  <a:moveTo>
                    <a:pt x="566" y="1"/>
                  </a:moveTo>
                  <a:cubicBezTo>
                    <a:pt x="252" y="1"/>
                    <a:pt x="1" y="254"/>
                    <a:pt x="1" y="568"/>
                  </a:cubicBezTo>
                  <a:cubicBezTo>
                    <a:pt x="1" y="879"/>
                    <a:pt x="252" y="1133"/>
                    <a:pt x="566" y="1133"/>
                  </a:cubicBezTo>
                  <a:lnTo>
                    <a:pt x="2830" y="1133"/>
                  </a:lnTo>
                  <a:cubicBezTo>
                    <a:pt x="3144" y="1133"/>
                    <a:pt x="3395" y="879"/>
                    <a:pt x="3395" y="568"/>
                  </a:cubicBezTo>
                  <a:cubicBezTo>
                    <a:pt x="3395" y="254"/>
                    <a:pt x="3144" y="1"/>
                    <a:pt x="28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05" name="Google Shape;5805;p53"/>
            <p:cNvSpPr/>
            <p:nvPr/>
          </p:nvSpPr>
          <p:spPr>
            <a:xfrm>
              <a:off x="5847500" y="636300"/>
              <a:ext cx="84875" cy="28325"/>
            </a:xfrm>
            <a:custGeom>
              <a:rect b="b" l="l" r="r" t="t"/>
              <a:pathLst>
                <a:path extrusionOk="0" h="1133" w="3395">
                  <a:moveTo>
                    <a:pt x="565" y="1"/>
                  </a:moveTo>
                  <a:cubicBezTo>
                    <a:pt x="251" y="1"/>
                    <a:pt x="0" y="254"/>
                    <a:pt x="0" y="568"/>
                  </a:cubicBezTo>
                  <a:cubicBezTo>
                    <a:pt x="0" y="879"/>
                    <a:pt x="251" y="1133"/>
                    <a:pt x="565" y="1133"/>
                  </a:cubicBezTo>
                  <a:lnTo>
                    <a:pt x="2830" y="1133"/>
                  </a:lnTo>
                  <a:cubicBezTo>
                    <a:pt x="3144" y="1133"/>
                    <a:pt x="3394" y="879"/>
                    <a:pt x="3394" y="568"/>
                  </a:cubicBezTo>
                  <a:cubicBezTo>
                    <a:pt x="3394" y="254"/>
                    <a:pt x="3144" y="1"/>
                    <a:pt x="28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06" name="Google Shape;5806;p53"/>
            <p:cNvSpPr/>
            <p:nvPr/>
          </p:nvSpPr>
          <p:spPr>
            <a:xfrm>
              <a:off x="5989025" y="636300"/>
              <a:ext cx="84875" cy="28325"/>
            </a:xfrm>
            <a:custGeom>
              <a:rect b="b" l="l" r="r" t="t"/>
              <a:pathLst>
                <a:path extrusionOk="0" h="1133" w="3395">
                  <a:moveTo>
                    <a:pt x="565" y="1"/>
                  </a:moveTo>
                  <a:cubicBezTo>
                    <a:pt x="251" y="1"/>
                    <a:pt x="1" y="254"/>
                    <a:pt x="1" y="568"/>
                  </a:cubicBezTo>
                  <a:cubicBezTo>
                    <a:pt x="1" y="879"/>
                    <a:pt x="251" y="1133"/>
                    <a:pt x="565" y="1133"/>
                  </a:cubicBezTo>
                  <a:lnTo>
                    <a:pt x="2830" y="1133"/>
                  </a:lnTo>
                  <a:cubicBezTo>
                    <a:pt x="3144" y="1133"/>
                    <a:pt x="3395" y="879"/>
                    <a:pt x="3395" y="568"/>
                  </a:cubicBezTo>
                  <a:cubicBezTo>
                    <a:pt x="3395" y="254"/>
                    <a:pt x="3144" y="1"/>
                    <a:pt x="28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5807" name="Google Shape;5807;p53">
            <a:hlinkClick r:id="rId3"/>
          </p:cNvPr>
          <p:cNvSpPr txBox="1"/>
          <p:nvPr/>
        </p:nvSpPr>
        <p:spPr>
          <a:xfrm>
            <a:off x="7658475" y="3572200"/>
            <a:ext cx="1345200" cy="14358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Raleway Light"/>
              <a:ea typeface="Raleway Light"/>
              <a:cs typeface="Raleway Light"/>
              <a:sym typeface="Raleway Light"/>
            </a:endParaRPr>
          </a:p>
          <a:p>
            <a:pPr indent="0" lvl="0" marL="0" rtl="0" algn="ctr">
              <a:spcBef>
                <a:spcPts val="0"/>
              </a:spcBef>
              <a:spcAft>
                <a:spcPts val="0"/>
              </a:spcAft>
              <a:buNone/>
            </a:pPr>
            <a:r>
              <a:t/>
            </a:r>
            <a:endParaRPr>
              <a:solidFill>
                <a:schemeClr val="accent2"/>
              </a:solidFill>
              <a:latin typeface="Raleway Light"/>
              <a:ea typeface="Raleway Light"/>
              <a:cs typeface="Raleway Light"/>
              <a:sym typeface="Raleway Light"/>
            </a:endParaRPr>
          </a:p>
          <a:p>
            <a:pPr indent="0" lvl="0" marL="0" rtl="0" algn="ctr">
              <a:spcBef>
                <a:spcPts val="0"/>
              </a:spcBef>
              <a:spcAft>
                <a:spcPts val="0"/>
              </a:spcAft>
              <a:buNone/>
            </a:pPr>
            <a:r>
              <a:t/>
            </a:r>
            <a:endParaRPr>
              <a:solidFill>
                <a:schemeClr val="accent2"/>
              </a:solidFill>
              <a:latin typeface="Raleway Light"/>
              <a:ea typeface="Raleway Light"/>
              <a:cs typeface="Raleway Light"/>
              <a:sym typeface="Raleway Light"/>
            </a:endParaRPr>
          </a:p>
          <a:p>
            <a:pPr indent="0" lvl="0" marL="0" rtl="0" algn="ctr">
              <a:spcBef>
                <a:spcPts val="0"/>
              </a:spcBef>
              <a:spcAft>
                <a:spcPts val="0"/>
              </a:spcAft>
              <a:buNone/>
            </a:pPr>
            <a:r>
              <a:t/>
            </a:r>
            <a:endParaRPr>
              <a:solidFill>
                <a:schemeClr val="accent2"/>
              </a:solidFill>
              <a:latin typeface="Raleway Light"/>
              <a:ea typeface="Raleway Light"/>
              <a:cs typeface="Raleway Light"/>
              <a:sym typeface="Raleway Light"/>
            </a:endParaRPr>
          </a:p>
          <a:p>
            <a:pPr indent="0" lvl="0" marL="0" rtl="0" algn="ctr">
              <a:spcBef>
                <a:spcPts val="0"/>
              </a:spcBef>
              <a:spcAft>
                <a:spcPts val="0"/>
              </a:spcAft>
              <a:buNone/>
            </a:pPr>
            <a:r>
              <a:rPr lang="en">
                <a:solidFill>
                  <a:schemeClr val="accent2"/>
                </a:solidFill>
                <a:latin typeface="Raleway Light"/>
                <a:ea typeface="Raleway Light"/>
                <a:cs typeface="Raleway Light"/>
                <a:sym typeface="Raleway Light"/>
              </a:rPr>
              <a:t>Social Justice</a:t>
            </a:r>
            <a:endParaRPr>
              <a:solidFill>
                <a:schemeClr val="accent2"/>
              </a:solidFill>
              <a:latin typeface="Raleway Light"/>
              <a:ea typeface="Raleway Light"/>
              <a:cs typeface="Raleway Light"/>
              <a:sym typeface="Raleway Light"/>
            </a:endParaRPr>
          </a:p>
          <a:p>
            <a:pPr indent="0" lvl="0" marL="0" rtl="0" algn="ctr">
              <a:spcBef>
                <a:spcPts val="0"/>
              </a:spcBef>
              <a:spcAft>
                <a:spcPts val="0"/>
              </a:spcAft>
              <a:buNone/>
            </a:pPr>
            <a:r>
              <a:rPr lang="en">
                <a:solidFill>
                  <a:schemeClr val="accent2"/>
                </a:solidFill>
                <a:latin typeface="Raleway Light"/>
                <a:ea typeface="Raleway Light"/>
                <a:cs typeface="Raleway Light"/>
                <a:sym typeface="Raleway Light"/>
              </a:rPr>
              <a:t>Calendar</a:t>
            </a:r>
            <a:endParaRPr>
              <a:solidFill>
                <a:schemeClr val="accent2"/>
              </a:solidFill>
              <a:latin typeface="Raleway Light"/>
              <a:ea typeface="Raleway Light"/>
              <a:cs typeface="Raleway Light"/>
              <a:sym typeface="Raleway Light"/>
            </a:endParaRPr>
          </a:p>
        </p:txBody>
      </p:sp>
      <p:pic>
        <p:nvPicPr>
          <p:cNvPr id="5808" name="Google Shape;5808;p53">
            <a:hlinkClick r:id="rId4"/>
          </p:cNvPr>
          <p:cNvPicPr preferRelativeResize="0"/>
          <p:nvPr/>
        </p:nvPicPr>
        <p:blipFill>
          <a:blip r:embed="rId5">
            <a:alphaModFix/>
          </a:blip>
          <a:stretch>
            <a:fillRect/>
          </a:stretch>
        </p:blipFill>
        <p:spPr>
          <a:xfrm>
            <a:off x="7677625" y="3763562"/>
            <a:ext cx="1249850" cy="826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812" name="Shape 5812"/>
        <p:cNvGrpSpPr/>
        <p:nvPr/>
      </p:nvGrpSpPr>
      <p:grpSpPr>
        <a:xfrm>
          <a:off x="0" y="0"/>
          <a:ext cx="0" cy="0"/>
          <a:chOff x="0" y="0"/>
          <a:chExt cx="0" cy="0"/>
        </a:xfrm>
      </p:grpSpPr>
      <p:sp>
        <p:nvSpPr>
          <p:cNvPr id="5813" name="Google Shape;5813;p54"/>
          <p:cNvSpPr txBox="1"/>
          <p:nvPr>
            <p:ph type="title"/>
          </p:nvPr>
        </p:nvSpPr>
        <p:spPr>
          <a:xfrm>
            <a:off x="-50" y="184825"/>
            <a:ext cx="9144000" cy="572700"/>
          </a:xfrm>
          <a:prstGeom prst="rect">
            <a:avLst/>
          </a:prstGeom>
          <a:solidFill>
            <a:schemeClr val="accent5"/>
          </a:solidFill>
        </p:spPr>
        <p:txBody>
          <a:bodyPr anchorCtr="0" anchor="t" bIns="91425" lIns="91425" spcFirstLastPara="1" rIns="91425" wrap="square" tIns="91425">
            <a:noAutofit/>
          </a:bodyPr>
          <a:lstStyle/>
          <a:p>
            <a:pPr indent="0" lvl="0" marL="0" rtl="0" algn="ctr">
              <a:spcBef>
                <a:spcPts val="0"/>
              </a:spcBef>
              <a:spcAft>
                <a:spcPts val="0"/>
              </a:spcAft>
              <a:buNone/>
            </a:pPr>
            <a:r>
              <a:rPr lang="en"/>
              <a:t>WEEKLY PLANS</a:t>
            </a:r>
            <a:endParaRPr>
              <a:solidFill>
                <a:schemeClr val="dk1"/>
              </a:solidFill>
            </a:endParaRPr>
          </a:p>
        </p:txBody>
      </p:sp>
      <p:sp>
        <p:nvSpPr>
          <p:cNvPr id="5814" name="Google Shape;5814;p54"/>
          <p:cNvSpPr txBox="1"/>
          <p:nvPr/>
        </p:nvSpPr>
        <p:spPr>
          <a:xfrm>
            <a:off x="0" y="2311575"/>
            <a:ext cx="9144000" cy="2892000"/>
          </a:xfrm>
          <a:prstGeom prst="rect">
            <a:avLst/>
          </a:prstGeom>
          <a:solidFill>
            <a:schemeClr val="dk2"/>
          </a:solid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i="1" sz="1200">
              <a:solidFill>
                <a:schemeClr val="dk1"/>
              </a:solidFill>
              <a:latin typeface="Raleway"/>
              <a:ea typeface="Raleway"/>
              <a:cs typeface="Raleway"/>
              <a:sym typeface="Raleway"/>
            </a:endParaRPr>
          </a:p>
          <a:p>
            <a:pPr indent="0" lvl="0" marL="0" rtl="0" algn="l">
              <a:lnSpc>
                <a:spcPct val="115000"/>
              </a:lnSpc>
              <a:spcBef>
                <a:spcPts val="1200"/>
              </a:spcBef>
              <a:spcAft>
                <a:spcPts val="0"/>
              </a:spcAft>
              <a:buNone/>
            </a:pPr>
            <a:r>
              <a:t/>
            </a:r>
            <a:endParaRPr i="1" sz="1200">
              <a:solidFill>
                <a:schemeClr val="dk1"/>
              </a:solidFill>
              <a:latin typeface="Raleway"/>
              <a:ea typeface="Raleway"/>
              <a:cs typeface="Raleway"/>
              <a:sym typeface="Raleway"/>
            </a:endParaRPr>
          </a:p>
          <a:p>
            <a:pPr indent="0" lvl="0" marL="0" rtl="0" algn="l">
              <a:lnSpc>
                <a:spcPct val="115000"/>
              </a:lnSpc>
              <a:spcBef>
                <a:spcPts val="1200"/>
              </a:spcBef>
              <a:spcAft>
                <a:spcPts val="0"/>
              </a:spcAft>
              <a:buNone/>
            </a:pPr>
            <a:r>
              <a:t/>
            </a:r>
            <a:endParaRPr i="1" sz="1200">
              <a:solidFill>
                <a:schemeClr val="dk1"/>
              </a:solidFill>
              <a:latin typeface="Raleway"/>
              <a:ea typeface="Raleway"/>
              <a:cs typeface="Raleway"/>
              <a:sym typeface="Raleway"/>
            </a:endParaRPr>
          </a:p>
          <a:p>
            <a:pPr indent="0" lvl="0" marL="0" rtl="0" algn="l">
              <a:lnSpc>
                <a:spcPct val="115000"/>
              </a:lnSpc>
              <a:spcBef>
                <a:spcPts val="1200"/>
              </a:spcBef>
              <a:spcAft>
                <a:spcPts val="0"/>
              </a:spcAft>
              <a:buNone/>
            </a:pPr>
            <a:r>
              <a:t/>
            </a:r>
            <a:endParaRPr i="1" sz="1200">
              <a:solidFill>
                <a:schemeClr val="dk1"/>
              </a:solidFill>
              <a:latin typeface="Raleway"/>
              <a:ea typeface="Raleway"/>
              <a:cs typeface="Raleway"/>
              <a:sym typeface="Raleway"/>
            </a:endParaRPr>
          </a:p>
          <a:p>
            <a:pPr indent="0" lvl="0" marL="0" rtl="0" algn="l">
              <a:lnSpc>
                <a:spcPct val="115000"/>
              </a:lnSpc>
              <a:spcBef>
                <a:spcPts val="1200"/>
              </a:spcBef>
              <a:spcAft>
                <a:spcPts val="0"/>
              </a:spcAft>
              <a:buNone/>
            </a:pPr>
            <a:r>
              <a:t/>
            </a:r>
            <a:endParaRPr i="1" sz="1200">
              <a:solidFill>
                <a:schemeClr val="lt2"/>
              </a:solidFill>
              <a:latin typeface="Raleway"/>
              <a:ea typeface="Raleway"/>
              <a:cs typeface="Raleway"/>
              <a:sym typeface="Raleway"/>
            </a:endParaRPr>
          </a:p>
          <a:p>
            <a:pPr indent="0" lvl="0" marL="0" rtl="0" algn="l">
              <a:spcBef>
                <a:spcPts val="1200"/>
              </a:spcBef>
              <a:spcAft>
                <a:spcPts val="0"/>
              </a:spcAft>
              <a:buNone/>
            </a:pPr>
            <a:r>
              <a:t/>
            </a:r>
            <a:endParaRPr>
              <a:solidFill>
                <a:schemeClr val="dk1"/>
              </a:solidFill>
              <a:latin typeface="Rubik"/>
              <a:ea typeface="Rubik"/>
              <a:cs typeface="Rubik"/>
              <a:sym typeface="Rubik"/>
            </a:endParaRPr>
          </a:p>
        </p:txBody>
      </p:sp>
      <p:sp>
        <p:nvSpPr>
          <p:cNvPr id="5815" name="Google Shape;5815;p54"/>
          <p:cNvSpPr txBox="1"/>
          <p:nvPr/>
        </p:nvSpPr>
        <p:spPr>
          <a:xfrm>
            <a:off x="1238525" y="3783575"/>
            <a:ext cx="7197300" cy="128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u="sng">
                <a:solidFill>
                  <a:schemeClr val="dk1"/>
                </a:solidFill>
                <a:latin typeface="Times New Roman"/>
                <a:ea typeface="Times New Roman"/>
                <a:cs typeface="Times New Roman"/>
                <a:sym typeface="Times New Roman"/>
                <a:hlinkClick r:id="rId3">
                  <a:extLst>
                    <a:ext uri="{A12FA001-AC4F-418D-AE19-62706E023703}">
                      <ahyp:hlinkClr val="tx"/>
                    </a:ext>
                  </a:extLst>
                </a:hlinkClick>
              </a:rPr>
              <a:t>Library Curriculums - Wakelet</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u="sng">
                <a:solidFill>
                  <a:schemeClr val="dk1"/>
                </a:solidFill>
                <a:latin typeface="Times New Roman"/>
                <a:ea typeface="Times New Roman"/>
                <a:cs typeface="Times New Roman"/>
                <a:sym typeface="Times New Roman"/>
                <a:hlinkClick r:id="rId4">
                  <a:extLst>
                    <a:ext uri="{A12FA001-AC4F-418D-AE19-62706E023703}">
                      <ahyp:hlinkClr val="tx"/>
                    </a:ext>
                  </a:extLst>
                </a:hlinkClick>
              </a:rPr>
              <a:t>23-24 Scope and Sequence.pdf</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u="sng">
                <a:solidFill>
                  <a:schemeClr val="dk1"/>
                </a:solidFill>
                <a:latin typeface="Times New Roman"/>
                <a:ea typeface="Times New Roman"/>
                <a:cs typeface="Times New Roman"/>
                <a:sym typeface="Times New Roman"/>
                <a:hlinkClick r:id="rId5">
                  <a:extLst>
                    <a:ext uri="{A12FA001-AC4F-418D-AE19-62706E023703}">
                      <ahyp:hlinkClr val="tx"/>
                    </a:ext>
                  </a:extLst>
                </a:hlinkClick>
              </a:rPr>
              <a:t>K-5th-Library-Curriculum-Lesson-Plans</a:t>
            </a:r>
            <a:endParaRPr sz="1200">
              <a:solidFill>
                <a:schemeClr val="dk1"/>
              </a:solidFill>
            </a:endParaRPr>
          </a:p>
        </p:txBody>
      </p:sp>
      <p:pic>
        <p:nvPicPr>
          <p:cNvPr id="5816" name="Google Shape;5816;p54"/>
          <p:cNvPicPr preferRelativeResize="0"/>
          <p:nvPr/>
        </p:nvPicPr>
        <p:blipFill>
          <a:blip r:embed="rId6">
            <a:alphaModFix/>
          </a:blip>
          <a:stretch>
            <a:fillRect/>
          </a:stretch>
        </p:blipFill>
        <p:spPr>
          <a:xfrm>
            <a:off x="632965" y="1127898"/>
            <a:ext cx="3511659" cy="2364362"/>
          </a:xfrm>
          <a:prstGeom prst="rect">
            <a:avLst/>
          </a:prstGeom>
          <a:noFill/>
          <a:ln cap="flat" cmpd="sng" w="76200">
            <a:solidFill>
              <a:schemeClr val="lt2"/>
            </a:solidFill>
            <a:prstDash val="solid"/>
            <a:round/>
            <a:headEnd len="sm" w="sm" type="none"/>
            <a:tailEnd len="sm" w="sm" type="none"/>
          </a:ln>
        </p:spPr>
      </p:pic>
      <p:grpSp>
        <p:nvGrpSpPr>
          <p:cNvPr id="5817" name="Google Shape;5817;p54"/>
          <p:cNvGrpSpPr/>
          <p:nvPr/>
        </p:nvGrpSpPr>
        <p:grpSpPr>
          <a:xfrm>
            <a:off x="536564" y="184814"/>
            <a:ext cx="517282" cy="514528"/>
            <a:chOff x="5648375" y="238125"/>
            <a:chExt cx="483125" cy="483125"/>
          </a:xfrm>
        </p:grpSpPr>
        <p:sp>
          <p:nvSpPr>
            <p:cNvPr id="5818" name="Google Shape;5818;p54"/>
            <p:cNvSpPr/>
            <p:nvPr/>
          </p:nvSpPr>
          <p:spPr>
            <a:xfrm>
              <a:off x="5648375" y="238125"/>
              <a:ext cx="483125" cy="483125"/>
            </a:xfrm>
            <a:custGeom>
              <a:rect b="b" l="l" r="r" t="t"/>
              <a:pathLst>
                <a:path extrusionOk="0" h="19325" w="19325">
                  <a:moveTo>
                    <a:pt x="4001" y="1132"/>
                  </a:moveTo>
                  <a:cubicBezTo>
                    <a:pt x="4315" y="1132"/>
                    <a:pt x="4569" y="1386"/>
                    <a:pt x="4569" y="1700"/>
                  </a:cubicBezTo>
                  <a:lnTo>
                    <a:pt x="4569" y="3965"/>
                  </a:lnTo>
                  <a:cubicBezTo>
                    <a:pt x="4569" y="4276"/>
                    <a:pt x="4315" y="4529"/>
                    <a:pt x="4001" y="4529"/>
                  </a:cubicBezTo>
                  <a:cubicBezTo>
                    <a:pt x="3687" y="4529"/>
                    <a:pt x="3436" y="4276"/>
                    <a:pt x="3436" y="3965"/>
                  </a:cubicBezTo>
                  <a:lnTo>
                    <a:pt x="3436" y="1700"/>
                  </a:lnTo>
                  <a:cubicBezTo>
                    <a:pt x="3436" y="1386"/>
                    <a:pt x="3687" y="1132"/>
                    <a:pt x="4001" y="1132"/>
                  </a:cubicBezTo>
                  <a:close/>
                  <a:moveTo>
                    <a:pt x="9662" y="1132"/>
                  </a:moveTo>
                  <a:cubicBezTo>
                    <a:pt x="9976" y="1132"/>
                    <a:pt x="10230" y="1386"/>
                    <a:pt x="10230" y="1700"/>
                  </a:cubicBezTo>
                  <a:lnTo>
                    <a:pt x="10230" y="3965"/>
                  </a:lnTo>
                  <a:cubicBezTo>
                    <a:pt x="10230" y="4276"/>
                    <a:pt x="9976" y="4529"/>
                    <a:pt x="9662" y="4529"/>
                  </a:cubicBezTo>
                  <a:cubicBezTo>
                    <a:pt x="9348" y="4529"/>
                    <a:pt x="9098" y="4276"/>
                    <a:pt x="9098" y="3965"/>
                  </a:cubicBezTo>
                  <a:lnTo>
                    <a:pt x="9098" y="1700"/>
                  </a:lnTo>
                  <a:cubicBezTo>
                    <a:pt x="9098" y="1386"/>
                    <a:pt x="9348" y="1132"/>
                    <a:pt x="9662" y="1132"/>
                  </a:cubicBezTo>
                  <a:close/>
                  <a:moveTo>
                    <a:pt x="15324" y="1132"/>
                  </a:moveTo>
                  <a:cubicBezTo>
                    <a:pt x="15638" y="1132"/>
                    <a:pt x="15891" y="1386"/>
                    <a:pt x="15891" y="1700"/>
                  </a:cubicBezTo>
                  <a:lnTo>
                    <a:pt x="15891" y="3965"/>
                  </a:lnTo>
                  <a:cubicBezTo>
                    <a:pt x="15891" y="4276"/>
                    <a:pt x="15638" y="4529"/>
                    <a:pt x="15324" y="4529"/>
                  </a:cubicBezTo>
                  <a:cubicBezTo>
                    <a:pt x="15010" y="4529"/>
                    <a:pt x="14759" y="4276"/>
                    <a:pt x="14759" y="3965"/>
                  </a:cubicBezTo>
                  <a:lnTo>
                    <a:pt x="14759" y="1700"/>
                  </a:lnTo>
                  <a:cubicBezTo>
                    <a:pt x="14759" y="1386"/>
                    <a:pt x="15010" y="1132"/>
                    <a:pt x="15324" y="1132"/>
                  </a:cubicBezTo>
                  <a:close/>
                  <a:moveTo>
                    <a:pt x="17628" y="3397"/>
                  </a:moveTo>
                  <a:cubicBezTo>
                    <a:pt x="17939" y="3397"/>
                    <a:pt x="18192" y="3651"/>
                    <a:pt x="18192" y="3965"/>
                  </a:cubicBezTo>
                  <a:lnTo>
                    <a:pt x="18192" y="6833"/>
                  </a:lnTo>
                  <a:lnTo>
                    <a:pt x="1132" y="6833"/>
                  </a:lnTo>
                  <a:lnTo>
                    <a:pt x="1132" y="3965"/>
                  </a:lnTo>
                  <a:cubicBezTo>
                    <a:pt x="1132" y="3651"/>
                    <a:pt x="1386" y="3397"/>
                    <a:pt x="1700" y="3397"/>
                  </a:cubicBezTo>
                  <a:lnTo>
                    <a:pt x="2304" y="3397"/>
                  </a:lnTo>
                  <a:lnTo>
                    <a:pt x="2304" y="3965"/>
                  </a:lnTo>
                  <a:cubicBezTo>
                    <a:pt x="2304" y="4901"/>
                    <a:pt x="3062" y="5661"/>
                    <a:pt x="4001" y="5661"/>
                  </a:cubicBezTo>
                  <a:cubicBezTo>
                    <a:pt x="4940" y="5661"/>
                    <a:pt x="5701" y="4901"/>
                    <a:pt x="5701" y="3965"/>
                  </a:cubicBezTo>
                  <a:lnTo>
                    <a:pt x="5701" y="3397"/>
                  </a:lnTo>
                  <a:lnTo>
                    <a:pt x="7965" y="3397"/>
                  </a:lnTo>
                  <a:lnTo>
                    <a:pt x="7965" y="3965"/>
                  </a:lnTo>
                  <a:cubicBezTo>
                    <a:pt x="7965" y="4901"/>
                    <a:pt x="8723" y="5661"/>
                    <a:pt x="9662" y="5661"/>
                  </a:cubicBezTo>
                  <a:cubicBezTo>
                    <a:pt x="10601" y="5661"/>
                    <a:pt x="11362" y="4901"/>
                    <a:pt x="11362" y="3965"/>
                  </a:cubicBezTo>
                  <a:lnTo>
                    <a:pt x="11362" y="3397"/>
                  </a:lnTo>
                  <a:lnTo>
                    <a:pt x="13627" y="3397"/>
                  </a:lnTo>
                  <a:lnTo>
                    <a:pt x="13627" y="3965"/>
                  </a:lnTo>
                  <a:cubicBezTo>
                    <a:pt x="13627" y="4901"/>
                    <a:pt x="14385" y="5661"/>
                    <a:pt x="15324" y="5661"/>
                  </a:cubicBezTo>
                  <a:cubicBezTo>
                    <a:pt x="16263" y="5661"/>
                    <a:pt x="17024" y="4901"/>
                    <a:pt x="17024" y="3965"/>
                  </a:cubicBezTo>
                  <a:lnTo>
                    <a:pt x="17024" y="3397"/>
                  </a:lnTo>
                  <a:close/>
                  <a:moveTo>
                    <a:pt x="18192" y="7965"/>
                  </a:moveTo>
                  <a:lnTo>
                    <a:pt x="18192" y="17628"/>
                  </a:lnTo>
                  <a:cubicBezTo>
                    <a:pt x="18192" y="17939"/>
                    <a:pt x="17939" y="18192"/>
                    <a:pt x="17628" y="18192"/>
                  </a:cubicBezTo>
                  <a:lnTo>
                    <a:pt x="1700" y="18192"/>
                  </a:lnTo>
                  <a:cubicBezTo>
                    <a:pt x="1386" y="18192"/>
                    <a:pt x="1132" y="17939"/>
                    <a:pt x="1132" y="17628"/>
                  </a:cubicBezTo>
                  <a:lnTo>
                    <a:pt x="1132" y="7965"/>
                  </a:lnTo>
                  <a:close/>
                  <a:moveTo>
                    <a:pt x="4001" y="0"/>
                  </a:moveTo>
                  <a:cubicBezTo>
                    <a:pt x="3062" y="0"/>
                    <a:pt x="2304" y="761"/>
                    <a:pt x="2304" y="1700"/>
                  </a:cubicBezTo>
                  <a:lnTo>
                    <a:pt x="2304" y="2265"/>
                  </a:lnTo>
                  <a:lnTo>
                    <a:pt x="1700" y="2265"/>
                  </a:lnTo>
                  <a:cubicBezTo>
                    <a:pt x="761" y="2265"/>
                    <a:pt x="0" y="3025"/>
                    <a:pt x="0" y="3965"/>
                  </a:cubicBezTo>
                  <a:lnTo>
                    <a:pt x="0" y="17628"/>
                  </a:lnTo>
                  <a:cubicBezTo>
                    <a:pt x="0" y="18564"/>
                    <a:pt x="761" y="19324"/>
                    <a:pt x="1700" y="19324"/>
                  </a:cubicBezTo>
                  <a:lnTo>
                    <a:pt x="17628" y="19324"/>
                  </a:lnTo>
                  <a:cubicBezTo>
                    <a:pt x="18564" y="19324"/>
                    <a:pt x="19325" y="18564"/>
                    <a:pt x="19325" y="17628"/>
                  </a:cubicBezTo>
                  <a:lnTo>
                    <a:pt x="19325" y="3965"/>
                  </a:lnTo>
                  <a:cubicBezTo>
                    <a:pt x="19325" y="3025"/>
                    <a:pt x="18564" y="2265"/>
                    <a:pt x="17628" y="2265"/>
                  </a:cubicBezTo>
                  <a:lnTo>
                    <a:pt x="17024" y="2265"/>
                  </a:lnTo>
                  <a:lnTo>
                    <a:pt x="17024" y="1700"/>
                  </a:lnTo>
                  <a:cubicBezTo>
                    <a:pt x="17024" y="761"/>
                    <a:pt x="16263" y="0"/>
                    <a:pt x="15324" y="0"/>
                  </a:cubicBezTo>
                  <a:cubicBezTo>
                    <a:pt x="14385" y="0"/>
                    <a:pt x="13627" y="761"/>
                    <a:pt x="13627" y="1700"/>
                  </a:cubicBezTo>
                  <a:lnTo>
                    <a:pt x="13627" y="2265"/>
                  </a:lnTo>
                  <a:lnTo>
                    <a:pt x="11362" y="2265"/>
                  </a:lnTo>
                  <a:lnTo>
                    <a:pt x="11362" y="1700"/>
                  </a:lnTo>
                  <a:cubicBezTo>
                    <a:pt x="11362" y="761"/>
                    <a:pt x="10601" y="0"/>
                    <a:pt x="9662" y="0"/>
                  </a:cubicBezTo>
                  <a:cubicBezTo>
                    <a:pt x="8723" y="0"/>
                    <a:pt x="7965" y="761"/>
                    <a:pt x="7965" y="1700"/>
                  </a:cubicBezTo>
                  <a:lnTo>
                    <a:pt x="7965" y="2265"/>
                  </a:lnTo>
                  <a:lnTo>
                    <a:pt x="5701" y="2265"/>
                  </a:lnTo>
                  <a:lnTo>
                    <a:pt x="5701" y="1700"/>
                  </a:lnTo>
                  <a:cubicBezTo>
                    <a:pt x="5701" y="761"/>
                    <a:pt x="4940" y="0"/>
                    <a:pt x="40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19" name="Google Shape;5819;p54"/>
            <p:cNvSpPr/>
            <p:nvPr/>
          </p:nvSpPr>
          <p:spPr>
            <a:xfrm>
              <a:off x="5705950" y="465550"/>
              <a:ext cx="84875" cy="28325"/>
            </a:xfrm>
            <a:custGeom>
              <a:rect b="b" l="l" r="r" t="t"/>
              <a:pathLst>
                <a:path extrusionOk="0" h="1133" w="3395">
                  <a:moveTo>
                    <a:pt x="566" y="1"/>
                  </a:moveTo>
                  <a:cubicBezTo>
                    <a:pt x="252" y="1"/>
                    <a:pt x="1" y="251"/>
                    <a:pt x="1" y="565"/>
                  </a:cubicBezTo>
                  <a:cubicBezTo>
                    <a:pt x="1" y="879"/>
                    <a:pt x="252" y="1133"/>
                    <a:pt x="566" y="1133"/>
                  </a:cubicBezTo>
                  <a:lnTo>
                    <a:pt x="2830" y="1133"/>
                  </a:lnTo>
                  <a:cubicBezTo>
                    <a:pt x="3144" y="1133"/>
                    <a:pt x="3395" y="879"/>
                    <a:pt x="3395" y="565"/>
                  </a:cubicBezTo>
                  <a:cubicBezTo>
                    <a:pt x="3395" y="251"/>
                    <a:pt x="3144" y="1"/>
                    <a:pt x="28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0" name="Google Shape;5820;p54"/>
            <p:cNvSpPr/>
            <p:nvPr/>
          </p:nvSpPr>
          <p:spPr>
            <a:xfrm>
              <a:off x="5847500" y="465550"/>
              <a:ext cx="84875" cy="28325"/>
            </a:xfrm>
            <a:custGeom>
              <a:rect b="b" l="l" r="r" t="t"/>
              <a:pathLst>
                <a:path extrusionOk="0" h="1133" w="3395">
                  <a:moveTo>
                    <a:pt x="565" y="1"/>
                  </a:moveTo>
                  <a:cubicBezTo>
                    <a:pt x="251" y="1"/>
                    <a:pt x="0" y="251"/>
                    <a:pt x="0" y="565"/>
                  </a:cubicBezTo>
                  <a:cubicBezTo>
                    <a:pt x="0" y="879"/>
                    <a:pt x="251" y="1133"/>
                    <a:pt x="565" y="1133"/>
                  </a:cubicBezTo>
                  <a:lnTo>
                    <a:pt x="2830" y="1133"/>
                  </a:lnTo>
                  <a:cubicBezTo>
                    <a:pt x="3144" y="1133"/>
                    <a:pt x="3394" y="879"/>
                    <a:pt x="3394" y="565"/>
                  </a:cubicBezTo>
                  <a:cubicBezTo>
                    <a:pt x="3394" y="251"/>
                    <a:pt x="3144" y="1"/>
                    <a:pt x="28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1" name="Google Shape;5821;p54"/>
            <p:cNvSpPr/>
            <p:nvPr/>
          </p:nvSpPr>
          <p:spPr>
            <a:xfrm>
              <a:off x="5989025" y="465550"/>
              <a:ext cx="84875" cy="28325"/>
            </a:xfrm>
            <a:custGeom>
              <a:rect b="b" l="l" r="r" t="t"/>
              <a:pathLst>
                <a:path extrusionOk="0" h="1133" w="3395">
                  <a:moveTo>
                    <a:pt x="565" y="1"/>
                  </a:moveTo>
                  <a:cubicBezTo>
                    <a:pt x="251" y="1"/>
                    <a:pt x="1" y="251"/>
                    <a:pt x="1" y="565"/>
                  </a:cubicBezTo>
                  <a:cubicBezTo>
                    <a:pt x="1" y="879"/>
                    <a:pt x="251" y="1133"/>
                    <a:pt x="565" y="1133"/>
                  </a:cubicBezTo>
                  <a:lnTo>
                    <a:pt x="2830" y="1133"/>
                  </a:lnTo>
                  <a:cubicBezTo>
                    <a:pt x="3144" y="1133"/>
                    <a:pt x="3395" y="879"/>
                    <a:pt x="3395" y="565"/>
                  </a:cubicBezTo>
                  <a:cubicBezTo>
                    <a:pt x="3395" y="251"/>
                    <a:pt x="3144" y="1"/>
                    <a:pt x="28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2" name="Google Shape;5822;p54"/>
            <p:cNvSpPr/>
            <p:nvPr/>
          </p:nvSpPr>
          <p:spPr>
            <a:xfrm>
              <a:off x="5705950" y="550475"/>
              <a:ext cx="84875" cy="28325"/>
            </a:xfrm>
            <a:custGeom>
              <a:rect b="b" l="l" r="r" t="t"/>
              <a:pathLst>
                <a:path extrusionOk="0" h="1133" w="3395">
                  <a:moveTo>
                    <a:pt x="566" y="0"/>
                  </a:moveTo>
                  <a:cubicBezTo>
                    <a:pt x="252" y="0"/>
                    <a:pt x="1" y="251"/>
                    <a:pt x="1" y="565"/>
                  </a:cubicBezTo>
                  <a:cubicBezTo>
                    <a:pt x="1" y="879"/>
                    <a:pt x="252" y="1133"/>
                    <a:pt x="566" y="1133"/>
                  </a:cubicBezTo>
                  <a:lnTo>
                    <a:pt x="2830" y="1133"/>
                  </a:lnTo>
                  <a:cubicBezTo>
                    <a:pt x="3144" y="1133"/>
                    <a:pt x="3395" y="879"/>
                    <a:pt x="3395" y="565"/>
                  </a:cubicBezTo>
                  <a:cubicBezTo>
                    <a:pt x="3395" y="251"/>
                    <a:pt x="3144" y="0"/>
                    <a:pt x="28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3" name="Google Shape;5823;p54"/>
            <p:cNvSpPr/>
            <p:nvPr/>
          </p:nvSpPr>
          <p:spPr>
            <a:xfrm>
              <a:off x="5847500" y="550475"/>
              <a:ext cx="84875" cy="28325"/>
            </a:xfrm>
            <a:custGeom>
              <a:rect b="b" l="l" r="r" t="t"/>
              <a:pathLst>
                <a:path extrusionOk="0" h="1133" w="3395">
                  <a:moveTo>
                    <a:pt x="565" y="0"/>
                  </a:moveTo>
                  <a:cubicBezTo>
                    <a:pt x="251" y="0"/>
                    <a:pt x="0" y="251"/>
                    <a:pt x="0" y="565"/>
                  </a:cubicBezTo>
                  <a:cubicBezTo>
                    <a:pt x="0" y="879"/>
                    <a:pt x="251" y="1133"/>
                    <a:pt x="565" y="1133"/>
                  </a:cubicBezTo>
                  <a:lnTo>
                    <a:pt x="2830" y="1133"/>
                  </a:lnTo>
                  <a:cubicBezTo>
                    <a:pt x="3144" y="1133"/>
                    <a:pt x="3394" y="879"/>
                    <a:pt x="3394" y="565"/>
                  </a:cubicBezTo>
                  <a:cubicBezTo>
                    <a:pt x="3394" y="251"/>
                    <a:pt x="3144" y="0"/>
                    <a:pt x="28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4" name="Google Shape;5824;p54"/>
            <p:cNvSpPr/>
            <p:nvPr/>
          </p:nvSpPr>
          <p:spPr>
            <a:xfrm>
              <a:off x="5989025" y="550475"/>
              <a:ext cx="84875" cy="28325"/>
            </a:xfrm>
            <a:custGeom>
              <a:rect b="b" l="l" r="r" t="t"/>
              <a:pathLst>
                <a:path extrusionOk="0" h="1133" w="3395">
                  <a:moveTo>
                    <a:pt x="565" y="0"/>
                  </a:moveTo>
                  <a:cubicBezTo>
                    <a:pt x="251" y="0"/>
                    <a:pt x="1" y="251"/>
                    <a:pt x="1" y="565"/>
                  </a:cubicBezTo>
                  <a:cubicBezTo>
                    <a:pt x="1" y="879"/>
                    <a:pt x="251" y="1133"/>
                    <a:pt x="565" y="1133"/>
                  </a:cubicBezTo>
                  <a:lnTo>
                    <a:pt x="2830" y="1133"/>
                  </a:lnTo>
                  <a:cubicBezTo>
                    <a:pt x="3144" y="1133"/>
                    <a:pt x="3395" y="879"/>
                    <a:pt x="3395" y="565"/>
                  </a:cubicBezTo>
                  <a:cubicBezTo>
                    <a:pt x="3395" y="251"/>
                    <a:pt x="3144" y="0"/>
                    <a:pt x="283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5" name="Google Shape;5825;p54"/>
            <p:cNvSpPr/>
            <p:nvPr/>
          </p:nvSpPr>
          <p:spPr>
            <a:xfrm>
              <a:off x="5705950" y="636300"/>
              <a:ext cx="84875" cy="28325"/>
            </a:xfrm>
            <a:custGeom>
              <a:rect b="b" l="l" r="r" t="t"/>
              <a:pathLst>
                <a:path extrusionOk="0" h="1133" w="3395">
                  <a:moveTo>
                    <a:pt x="566" y="1"/>
                  </a:moveTo>
                  <a:cubicBezTo>
                    <a:pt x="252" y="1"/>
                    <a:pt x="1" y="254"/>
                    <a:pt x="1" y="568"/>
                  </a:cubicBezTo>
                  <a:cubicBezTo>
                    <a:pt x="1" y="879"/>
                    <a:pt x="252" y="1133"/>
                    <a:pt x="566" y="1133"/>
                  </a:cubicBezTo>
                  <a:lnTo>
                    <a:pt x="2830" y="1133"/>
                  </a:lnTo>
                  <a:cubicBezTo>
                    <a:pt x="3144" y="1133"/>
                    <a:pt x="3395" y="879"/>
                    <a:pt x="3395" y="568"/>
                  </a:cubicBezTo>
                  <a:cubicBezTo>
                    <a:pt x="3395" y="254"/>
                    <a:pt x="3144" y="1"/>
                    <a:pt x="28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6" name="Google Shape;5826;p54"/>
            <p:cNvSpPr/>
            <p:nvPr/>
          </p:nvSpPr>
          <p:spPr>
            <a:xfrm>
              <a:off x="5847500" y="636300"/>
              <a:ext cx="84875" cy="28325"/>
            </a:xfrm>
            <a:custGeom>
              <a:rect b="b" l="l" r="r" t="t"/>
              <a:pathLst>
                <a:path extrusionOk="0" h="1133" w="3395">
                  <a:moveTo>
                    <a:pt x="565" y="1"/>
                  </a:moveTo>
                  <a:cubicBezTo>
                    <a:pt x="251" y="1"/>
                    <a:pt x="0" y="254"/>
                    <a:pt x="0" y="568"/>
                  </a:cubicBezTo>
                  <a:cubicBezTo>
                    <a:pt x="0" y="879"/>
                    <a:pt x="251" y="1133"/>
                    <a:pt x="565" y="1133"/>
                  </a:cubicBezTo>
                  <a:lnTo>
                    <a:pt x="2830" y="1133"/>
                  </a:lnTo>
                  <a:cubicBezTo>
                    <a:pt x="3144" y="1133"/>
                    <a:pt x="3394" y="879"/>
                    <a:pt x="3394" y="568"/>
                  </a:cubicBezTo>
                  <a:cubicBezTo>
                    <a:pt x="3394" y="254"/>
                    <a:pt x="3144" y="1"/>
                    <a:pt x="28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27" name="Google Shape;5827;p54"/>
            <p:cNvSpPr/>
            <p:nvPr/>
          </p:nvSpPr>
          <p:spPr>
            <a:xfrm>
              <a:off x="5989025" y="636300"/>
              <a:ext cx="84875" cy="28325"/>
            </a:xfrm>
            <a:custGeom>
              <a:rect b="b" l="l" r="r" t="t"/>
              <a:pathLst>
                <a:path extrusionOk="0" h="1133" w="3395">
                  <a:moveTo>
                    <a:pt x="565" y="1"/>
                  </a:moveTo>
                  <a:cubicBezTo>
                    <a:pt x="251" y="1"/>
                    <a:pt x="1" y="254"/>
                    <a:pt x="1" y="568"/>
                  </a:cubicBezTo>
                  <a:cubicBezTo>
                    <a:pt x="1" y="879"/>
                    <a:pt x="251" y="1133"/>
                    <a:pt x="565" y="1133"/>
                  </a:cubicBezTo>
                  <a:lnTo>
                    <a:pt x="2830" y="1133"/>
                  </a:lnTo>
                  <a:cubicBezTo>
                    <a:pt x="3144" y="1133"/>
                    <a:pt x="3395" y="879"/>
                    <a:pt x="3395" y="568"/>
                  </a:cubicBezTo>
                  <a:cubicBezTo>
                    <a:pt x="3395" y="254"/>
                    <a:pt x="3144" y="1"/>
                    <a:pt x="28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pic>
        <p:nvPicPr>
          <p:cNvPr id="5828" name="Google Shape;5828;p54">
            <a:hlinkClick r:id="rId7"/>
          </p:cNvPr>
          <p:cNvPicPr preferRelativeResize="0"/>
          <p:nvPr/>
        </p:nvPicPr>
        <p:blipFill>
          <a:blip r:embed="rId8">
            <a:alphaModFix/>
          </a:blip>
          <a:stretch>
            <a:fillRect/>
          </a:stretch>
        </p:blipFill>
        <p:spPr>
          <a:xfrm>
            <a:off x="4837500" y="1127900"/>
            <a:ext cx="3211425" cy="2364351"/>
          </a:xfrm>
          <a:prstGeom prst="rect">
            <a:avLst/>
          </a:prstGeom>
          <a:noFill/>
          <a:ln cap="flat" cmpd="sng" w="76200">
            <a:solidFill>
              <a:schemeClr val="lt2"/>
            </a:solidFill>
            <a:prstDash val="solid"/>
            <a:round/>
            <a:headEnd len="sm" w="sm" type="none"/>
            <a:tailEnd len="sm" w="sm" type="none"/>
          </a:ln>
        </p:spPr>
      </p:pic>
      <p:pic>
        <p:nvPicPr>
          <p:cNvPr id="5829" name="Google Shape;5829;p54">
            <a:hlinkClick r:id="rId9"/>
          </p:cNvPr>
          <p:cNvPicPr preferRelativeResize="0"/>
          <p:nvPr/>
        </p:nvPicPr>
        <p:blipFill>
          <a:blip r:embed="rId10">
            <a:alphaModFix/>
          </a:blip>
          <a:stretch>
            <a:fillRect/>
          </a:stretch>
        </p:blipFill>
        <p:spPr>
          <a:xfrm>
            <a:off x="4743275" y="3783575"/>
            <a:ext cx="3373025" cy="1281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3" name="Shape 5833"/>
        <p:cNvGrpSpPr/>
        <p:nvPr/>
      </p:nvGrpSpPr>
      <p:grpSpPr>
        <a:xfrm>
          <a:off x="0" y="0"/>
          <a:ext cx="0" cy="0"/>
          <a:chOff x="0" y="0"/>
          <a:chExt cx="0" cy="0"/>
        </a:xfrm>
      </p:grpSpPr>
      <p:sp>
        <p:nvSpPr>
          <p:cNvPr id="5834" name="Google Shape;5834;p55"/>
          <p:cNvSpPr/>
          <p:nvPr/>
        </p:nvSpPr>
        <p:spPr>
          <a:xfrm>
            <a:off x="0" y="2055325"/>
            <a:ext cx="3039900" cy="3088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5" name="Google Shape;5835;p55"/>
          <p:cNvSpPr txBox="1"/>
          <p:nvPr>
            <p:ph type="title"/>
          </p:nvPr>
        </p:nvSpPr>
        <p:spPr>
          <a:xfrm>
            <a:off x="0" y="445025"/>
            <a:ext cx="9144000" cy="572700"/>
          </a:xfrm>
          <a:prstGeom prst="rect">
            <a:avLst/>
          </a:prstGeom>
          <a:solidFill>
            <a:schemeClr val="accent5"/>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MONTHLY SKILLS</a:t>
            </a:r>
            <a:endParaRPr>
              <a:solidFill>
                <a:schemeClr val="dk1"/>
              </a:solidFill>
            </a:endParaRPr>
          </a:p>
        </p:txBody>
      </p:sp>
      <p:sp>
        <p:nvSpPr>
          <p:cNvPr id="5836" name="Google Shape;5836;p55"/>
          <p:cNvSpPr txBox="1"/>
          <p:nvPr>
            <p:ph idx="1" type="body"/>
          </p:nvPr>
        </p:nvSpPr>
        <p:spPr>
          <a:xfrm>
            <a:off x="3182175" y="579975"/>
            <a:ext cx="5103600" cy="4729200"/>
          </a:xfrm>
          <a:prstGeom prst="rect">
            <a:avLst/>
          </a:prstGeom>
        </p:spPr>
        <p:txBody>
          <a:bodyPr anchorCtr="0" anchor="t" bIns="91425" lIns="91425" spcFirstLastPara="1" rIns="91425" wrap="square" tIns="91425">
            <a:noAutofit/>
          </a:bodyPr>
          <a:lstStyle/>
          <a:p>
            <a:pPr indent="0" lvl="0" marL="0" rtl="0" algn="ctr">
              <a:spcBef>
                <a:spcPts val="1200"/>
              </a:spcBef>
              <a:spcAft>
                <a:spcPts val="0"/>
              </a:spcAft>
              <a:buNone/>
            </a:pPr>
            <a:r>
              <a:t/>
            </a:r>
            <a:endParaRPr b="1">
              <a:solidFill>
                <a:srgbClr val="000000"/>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rPr b="1" lang="en" sz="1200">
                <a:solidFill>
                  <a:srgbClr val="000000"/>
                </a:solidFill>
                <a:latin typeface="Times New Roman"/>
                <a:ea typeface="Times New Roman"/>
                <a:cs typeface="Times New Roman"/>
                <a:sym typeface="Times New Roman"/>
              </a:rPr>
              <a:t>September:</a:t>
            </a:r>
            <a:r>
              <a:rPr lang="en" sz="1200">
                <a:solidFill>
                  <a:srgbClr val="000000"/>
                </a:solidFill>
                <a:latin typeface="Times New Roman"/>
                <a:ea typeface="Times New Roman"/>
                <a:cs typeface="Times New Roman"/>
                <a:sym typeface="Times New Roman"/>
              </a:rPr>
              <a:t> orientation, book care, choosing a just right book, shelf markers</a:t>
            </a:r>
            <a:endParaRPr sz="1200">
              <a:solidFill>
                <a:srgbClr val="000000"/>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rPr b="1" lang="en" sz="1200">
                <a:solidFill>
                  <a:srgbClr val="000000"/>
                </a:solidFill>
                <a:latin typeface="Times New Roman"/>
                <a:ea typeface="Times New Roman"/>
                <a:cs typeface="Times New Roman"/>
                <a:sym typeface="Times New Roman"/>
              </a:rPr>
              <a:t>October:</a:t>
            </a:r>
            <a:r>
              <a:rPr lang="en" sz="1200">
                <a:solidFill>
                  <a:srgbClr val="000000"/>
                </a:solidFill>
                <a:latin typeface="Times New Roman"/>
                <a:ea typeface="Times New Roman"/>
                <a:cs typeface="Times New Roman"/>
                <a:sym typeface="Times New Roman"/>
              </a:rPr>
              <a:t> Locating books in the library (map), using a hold slip </a:t>
            </a:r>
            <a:endParaRPr sz="1200">
              <a:solidFill>
                <a:srgbClr val="000000"/>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rPr b="1" lang="en" sz="1200">
                <a:solidFill>
                  <a:srgbClr val="000000"/>
                </a:solidFill>
                <a:latin typeface="Times New Roman"/>
                <a:ea typeface="Times New Roman"/>
                <a:cs typeface="Times New Roman"/>
                <a:sym typeface="Times New Roman"/>
              </a:rPr>
              <a:t>November: </a:t>
            </a:r>
            <a:r>
              <a:rPr lang="en" sz="1200">
                <a:solidFill>
                  <a:srgbClr val="000000"/>
                </a:solidFill>
                <a:latin typeface="Times New Roman"/>
                <a:ea typeface="Times New Roman"/>
                <a:cs typeface="Times New Roman"/>
                <a:sym typeface="Times New Roman"/>
              </a:rPr>
              <a:t>parts of a book, fiction vs nonfiction, text features</a:t>
            </a:r>
            <a:endParaRPr sz="1200">
              <a:solidFill>
                <a:srgbClr val="000000"/>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rPr b="1" lang="en" sz="1200">
                <a:solidFill>
                  <a:srgbClr val="000000"/>
                </a:solidFill>
                <a:latin typeface="Times New Roman"/>
                <a:ea typeface="Times New Roman"/>
                <a:cs typeface="Times New Roman"/>
                <a:sym typeface="Times New Roman"/>
              </a:rPr>
              <a:t>December:</a:t>
            </a:r>
            <a:r>
              <a:rPr lang="en" sz="1200">
                <a:solidFill>
                  <a:srgbClr val="000000"/>
                </a:solidFill>
                <a:latin typeface="Times New Roman"/>
                <a:ea typeface="Times New Roman"/>
                <a:cs typeface="Times New Roman"/>
                <a:sym typeface="Times New Roman"/>
              </a:rPr>
              <a:t> author and illustrator (author study)</a:t>
            </a:r>
            <a:endParaRPr sz="1200">
              <a:solidFill>
                <a:srgbClr val="000000"/>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rPr b="1" lang="en" sz="1200">
                <a:solidFill>
                  <a:srgbClr val="000000"/>
                </a:solidFill>
                <a:latin typeface="Times New Roman"/>
                <a:ea typeface="Times New Roman"/>
                <a:cs typeface="Times New Roman"/>
                <a:sym typeface="Times New Roman"/>
              </a:rPr>
              <a:t>January:</a:t>
            </a:r>
            <a:r>
              <a:rPr lang="en" sz="1200">
                <a:solidFill>
                  <a:srgbClr val="000000"/>
                </a:solidFill>
                <a:latin typeface="Times New Roman"/>
                <a:ea typeface="Times New Roman"/>
                <a:cs typeface="Times New Roman"/>
                <a:sym typeface="Times New Roman"/>
              </a:rPr>
              <a:t> genres</a:t>
            </a:r>
            <a:endParaRPr sz="1200">
              <a:solidFill>
                <a:srgbClr val="000000"/>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rPr b="1" lang="en" sz="1200">
                <a:solidFill>
                  <a:srgbClr val="000000"/>
                </a:solidFill>
                <a:latin typeface="Times New Roman"/>
                <a:ea typeface="Times New Roman"/>
                <a:cs typeface="Times New Roman"/>
                <a:sym typeface="Times New Roman"/>
              </a:rPr>
              <a:t>February:</a:t>
            </a:r>
            <a:r>
              <a:rPr lang="en" sz="1200">
                <a:solidFill>
                  <a:srgbClr val="000000"/>
                </a:solidFill>
                <a:latin typeface="Times New Roman"/>
                <a:ea typeface="Times New Roman"/>
                <a:cs typeface="Times New Roman"/>
                <a:sym typeface="Times New Roman"/>
              </a:rPr>
              <a:t> story elements</a:t>
            </a:r>
            <a:endParaRPr sz="1200">
              <a:solidFill>
                <a:srgbClr val="000000"/>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rPr b="1" lang="en" sz="1200">
                <a:solidFill>
                  <a:srgbClr val="000000"/>
                </a:solidFill>
                <a:latin typeface="Times New Roman"/>
                <a:ea typeface="Times New Roman"/>
                <a:cs typeface="Times New Roman"/>
                <a:sym typeface="Times New Roman"/>
              </a:rPr>
              <a:t>March:</a:t>
            </a:r>
            <a:r>
              <a:rPr lang="en" sz="1200">
                <a:solidFill>
                  <a:srgbClr val="000000"/>
                </a:solidFill>
                <a:latin typeface="Times New Roman"/>
                <a:ea typeface="Times New Roman"/>
                <a:cs typeface="Times New Roman"/>
                <a:sym typeface="Times New Roman"/>
              </a:rPr>
              <a:t> Internet safety, digital citizenship</a:t>
            </a:r>
            <a:endParaRPr sz="1200">
              <a:solidFill>
                <a:srgbClr val="000000"/>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rPr b="1" lang="en" sz="1200">
                <a:solidFill>
                  <a:srgbClr val="000000"/>
                </a:solidFill>
                <a:latin typeface="Times New Roman"/>
                <a:ea typeface="Times New Roman"/>
                <a:cs typeface="Times New Roman"/>
                <a:sym typeface="Times New Roman"/>
              </a:rPr>
              <a:t>April:</a:t>
            </a:r>
            <a:r>
              <a:rPr lang="en" sz="1200">
                <a:solidFill>
                  <a:srgbClr val="000000"/>
                </a:solidFill>
                <a:latin typeface="Times New Roman"/>
                <a:ea typeface="Times New Roman"/>
                <a:cs typeface="Times New Roman"/>
                <a:sym typeface="Times New Roman"/>
              </a:rPr>
              <a:t> Poetry, Coding</a:t>
            </a:r>
            <a:endParaRPr sz="1200">
              <a:solidFill>
                <a:srgbClr val="000000"/>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rPr b="1" lang="en" sz="1200">
                <a:solidFill>
                  <a:srgbClr val="000000"/>
                </a:solidFill>
                <a:latin typeface="Times New Roman"/>
                <a:ea typeface="Times New Roman"/>
                <a:cs typeface="Times New Roman"/>
                <a:sym typeface="Times New Roman"/>
              </a:rPr>
              <a:t>May: </a:t>
            </a:r>
            <a:r>
              <a:rPr lang="en" sz="1200">
                <a:solidFill>
                  <a:srgbClr val="000000"/>
                </a:solidFill>
                <a:latin typeface="Times New Roman"/>
                <a:ea typeface="Times New Roman"/>
                <a:cs typeface="Times New Roman"/>
                <a:sym typeface="Times New Roman"/>
              </a:rPr>
              <a:t>Digital Literacy:website evaluation, illustrator study</a:t>
            </a:r>
            <a:endParaRPr sz="1200">
              <a:solidFill>
                <a:srgbClr val="000000"/>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rPr b="1" lang="en" sz="1200">
                <a:solidFill>
                  <a:srgbClr val="000000"/>
                </a:solidFill>
                <a:latin typeface="Times New Roman"/>
                <a:ea typeface="Times New Roman"/>
                <a:cs typeface="Times New Roman"/>
                <a:sym typeface="Times New Roman"/>
              </a:rPr>
              <a:t>June:</a:t>
            </a:r>
            <a:r>
              <a:rPr lang="en" sz="1200">
                <a:solidFill>
                  <a:srgbClr val="000000"/>
                </a:solidFill>
                <a:latin typeface="Times New Roman"/>
                <a:ea typeface="Times New Roman"/>
                <a:cs typeface="Times New Roman"/>
                <a:sym typeface="Times New Roman"/>
              </a:rPr>
              <a:t>World Book Online/Research, using an online dictionary, thesaurus</a:t>
            </a:r>
            <a:endParaRPr sz="1200">
              <a:solidFill>
                <a:srgbClr val="000000"/>
              </a:solidFill>
              <a:latin typeface="Times New Roman"/>
              <a:ea typeface="Times New Roman"/>
              <a:cs typeface="Times New Roman"/>
              <a:sym typeface="Times New Roman"/>
            </a:endParaRPr>
          </a:p>
          <a:p>
            <a:pPr indent="0" lvl="0" marL="0" rtl="0" algn="l">
              <a:spcBef>
                <a:spcPts val="1200"/>
              </a:spcBef>
              <a:spcAft>
                <a:spcPts val="0"/>
              </a:spcAft>
              <a:buNone/>
            </a:pPr>
            <a:r>
              <a:t/>
            </a:r>
            <a:endParaRPr/>
          </a:p>
        </p:txBody>
      </p:sp>
      <p:sp>
        <p:nvSpPr>
          <p:cNvPr id="5837" name="Google Shape;5837;p55"/>
          <p:cNvSpPr/>
          <p:nvPr/>
        </p:nvSpPr>
        <p:spPr>
          <a:xfrm>
            <a:off x="7996025" y="301025"/>
            <a:ext cx="966900" cy="860700"/>
          </a:xfrm>
          <a:prstGeom prst="rect">
            <a:avLst/>
          </a:prstGeom>
          <a:solidFill>
            <a:schemeClr val="accent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38" name="Google Shape;5838;p55">
            <a:hlinkClick r:id="rId3"/>
          </p:cNvPr>
          <p:cNvPicPr preferRelativeResize="0"/>
          <p:nvPr/>
        </p:nvPicPr>
        <p:blipFill>
          <a:blip r:embed="rId4">
            <a:alphaModFix/>
          </a:blip>
          <a:stretch>
            <a:fillRect/>
          </a:stretch>
        </p:blipFill>
        <p:spPr>
          <a:xfrm>
            <a:off x="523275" y="1797300"/>
            <a:ext cx="2894950" cy="2894950"/>
          </a:xfrm>
          <a:prstGeom prst="rect">
            <a:avLst/>
          </a:prstGeom>
          <a:noFill/>
          <a:ln cap="flat" cmpd="sng" w="38100">
            <a:solidFill>
              <a:srgbClr val="F05989"/>
            </a:solidFill>
            <a:prstDash val="solid"/>
            <a:round/>
            <a:headEnd len="sm" w="sm" type="none"/>
            <a:tailEnd len="sm" w="sm" type="none"/>
          </a:ln>
        </p:spPr>
      </p:pic>
      <p:sp>
        <p:nvSpPr>
          <p:cNvPr id="5839" name="Google Shape;5839;p55"/>
          <p:cNvSpPr txBox="1"/>
          <p:nvPr/>
        </p:nvSpPr>
        <p:spPr>
          <a:xfrm>
            <a:off x="7980725" y="275963"/>
            <a:ext cx="997500" cy="91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u="sng">
                <a:solidFill>
                  <a:schemeClr val="accent3"/>
                </a:solidFill>
                <a:latin typeface="Raleway Medium"/>
                <a:ea typeface="Raleway Medium"/>
                <a:cs typeface="Raleway Medium"/>
                <a:sym typeface="Raleway Medium"/>
                <a:hlinkClick r:id="rId5">
                  <a:extLst>
                    <a:ext uri="{A12FA001-AC4F-418D-AE19-62706E023703}">
                      <ahyp:hlinkClr val="tx"/>
                    </a:ext>
                  </a:extLst>
                </a:hlinkClick>
              </a:rPr>
              <a:t>Bring back </a:t>
            </a:r>
            <a:endParaRPr sz="1500">
              <a:solidFill>
                <a:schemeClr val="accent3"/>
              </a:solidFill>
              <a:latin typeface="Raleway Medium"/>
              <a:ea typeface="Raleway Medium"/>
              <a:cs typeface="Raleway Medium"/>
              <a:sym typeface="Raleway Medium"/>
            </a:endParaRPr>
          </a:p>
          <a:p>
            <a:pPr indent="0" lvl="0" marL="0" rtl="0" algn="ctr">
              <a:spcBef>
                <a:spcPts val="0"/>
              </a:spcBef>
              <a:spcAft>
                <a:spcPts val="0"/>
              </a:spcAft>
              <a:buNone/>
            </a:pPr>
            <a:r>
              <a:rPr lang="en" sz="1500" u="sng">
                <a:solidFill>
                  <a:schemeClr val="accent3"/>
                </a:solidFill>
                <a:latin typeface="Raleway Medium"/>
                <a:ea typeface="Raleway Medium"/>
                <a:cs typeface="Raleway Medium"/>
                <a:sym typeface="Raleway Medium"/>
                <a:hlinkClick r:id="rId6">
                  <a:extLst>
                    <a:ext uri="{A12FA001-AC4F-418D-AE19-62706E023703}">
                      <ahyp:hlinkClr val="tx"/>
                    </a:ext>
                  </a:extLst>
                </a:hlinkClick>
              </a:rPr>
              <a:t>song</a:t>
            </a:r>
            <a:endParaRPr sz="1500">
              <a:solidFill>
                <a:schemeClr val="accent3"/>
              </a:solidFill>
              <a:latin typeface="Raleway Medium"/>
              <a:ea typeface="Raleway Medium"/>
              <a:cs typeface="Raleway Medium"/>
              <a:sym typeface="Raleway Medium"/>
            </a:endParaRPr>
          </a:p>
        </p:txBody>
      </p:sp>
      <p:grpSp>
        <p:nvGrpSpPr>
          <p:cNvPr id="5840" name="Google Shape;5840;p55"/>
          <p:cNvGrpSpPr/>
          <p:nvPr/>
        </p:nvGrpSpPr>
        <p:grpSpPr>
          <a:xfrm>
            <a:off x="235336" y="505305"/>
            <a:ext cx="452148" cy="452134"/>
            <a:chOff x="3299850" y="238575"/>
            <a:chExt cx="427725" cy="482225"/>
          </a:xfrm>
        </p:grpSpPr>
        <p:sp>
          <p:nvSpPr>
            <p:cNvPr id="5841" name="Google Shape;5841;p55"/>
            <p:cNvSpPr/>
            <p:nvPr/>
          </p:nvSpPr>
          <p:spPr>
            <a:xfrm>
              <a:off x="3299850" y="323500"/>
              <a:ext cx="427725" cy="397300"/>
            </a:xfrm>
            <a:custGeom>
              <a:rect b="b" l="l" r="r" t="t"/>
              <a:pathLst>
                <a:path extrusionOk="0" h="15892" w="17109">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42" name="Google Shape;5842;p55"/>
            <p:cNvSpPr/>
            <p:nvPr/>
          </p:nvSpPr>
          <p:spPr>
            <a:xfrm>
              <a:off x="3467650" y="238575"/>
              <a:ext cx="46525" cy="56650"/>
            </a:xfrm>
            <a:custGeom>
              <a:rect b="b" l="l" r="r" t="t"/>
              <a:pathLst>
                <a:path extrusionOk="0" h="2266" w="1861">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43" name="Google Shape;5843;p55"/>
            <p:cNvSpPr/>
            <p:nvPr/>
          </p:nvSpPr>
          <p:spPr>
            <a:xfrm>
              <a:off x="3566675" y="238575"/>
              <a:ext cx="46525" cy="56675"/>
            </a:xfrm>
            <a:custGeom>
              <a:rect b="b" l="l" r="r" t="t"/>
              <a:pathLst>
                <a:path extrusionOk="0" h="2267" w="1861">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44" name="Google Shape;5844;p55"/>
            <p:cNvSpPr/>
            <p:nvPr/>
          </p:nvSpPr>
          <p:spPr>
            <a:xfrm>
              <a:off x="3611225" y="323500"/>
              <a:ext cx="56550" cy="28325"/>
            </a:xfrm>
            <a:custGeom>
              <a:rect b="b" l="l" r="r" t="t"/>
              <a:pathLst>
                <a:path extrusionOk="0" h="1133" w="2262">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845" name="Google Shape;5845;p55"/>
            <p:cNvSpPr/>
            <p:nvPr/>
          </p:nvSpPr>
          <p:spPr>
            <a:xfrm>
              <a:off x="3413075" y="323500"/>
              <a:ext cx="56550" cy="28325"/>
            </a:xfrm>
            <a:custGeom>
              <a:rect b="b" l="l" r="r" t="t"/>
              <a:pathLst>
                <a:path extrusionOk="0" h="1133" w="2262">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9" name="Shape 5849"/>
        <p:cNvGrpSpPr/>
        <p:nvPr/>
      </p:nvGrpSpPr>
      <p:grpSpPr>
        <a:xfrm>
          <a:off x="0" y="0"/>
          <a:ext cx="0" cy="0"/>
          <a:chOff x="0" y="0"/>
          <a:chExt cx="0" cy="0"/>
        </a:xfrm>
      </p:grpSpPr>
      <p:sp>
        <p:nvSpPr>
          <p:cNvPr id="5850" name="Google Shape;5850;p56"/>
          <p:cNvSpPr txBox="1"/>
          <p:nvPr>
            <p:ph type="title"/>
          </p:nvPr>
        </p:nvSpPr>
        <p:spPr>
          <a:xfrm>
            <a:off x="-75" y="840300"/>
            <a:ext cx="9144000" cy="572700"/>
          </a:xfrm>
          <a:prstGeom prst="rect">
            <a:avLst/>
          </a:prstGeom>
          <a:solidFill>
            <a:schemeClr val="accent5"/>
          </a:solidFill>
        </p:spPr>
        <p:txBody>
          <a:bodyPr anchorCtr="0" anchor="t" bIns="91425" lIns="91425" spcFirstLastPara="1" rIns="91425" wrap="square" tIns="91425">
            <a:noAutofit/>
          </a:bodyPr>
          <a:lstStyle/>
          <a:p>
            <a:pPr indent="0" lvl="0" marL="0" rtl="0" algn="ctr">
              <a:spcBef>
                <a:spcPts val="0"/>
              </a:spcBef>
              <a:spcAft>
                <a:spcPts val="0"/>
              </a:spcAft>
              <a:buNone/>
            </a:pPr>
            <a:r>
              <a:rPr lang="en"/>
              <a:t>REPAIRS</a:t>
            </a:r>
            <a:endParaRPr/>
          </a:p>
          <a:p>
            <a:pPr indent="0" lvl="0" marL="0" rtl="0" algn="ctr">
              <a:spcBef>
                <a:spcPts val="0"/>
              </a:spcBef>
              <a:spcAft>
                <a:spcPts val="0"/>
              </a:spcAft>
              <a:buNone/>
            </a:pPr>
            <a:r>
              <a:t/>
            </a:r>
            <a:endParaRPr/>
          </a:p>
        </p:txBody>
      </p:sp>
      <p:sp>
        <p:nvSpPr>
          <p:cNvPr id="5851" name="Google Shape;5851;p56"/>
          <p:cNvSpPr/>
          <p:nvPr/>
        </p:nvSpPr>
        <p:spPr>
          <a:xfrm>
            <a:off x="210700" y="2583225"/>
            <a:ext cx="2830200" cy="2332800"/>
          </a:xfrm>
          <a:prstGeom prst="roundRect">
            <a:avLst>
              <a:gd fmla="val 0" name="adj"/>
            </a:avLst>
          </a:prstGeom>
          <a:solidFill>
            <a:schemeClr val="dk1"/>
          </a:solid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52" name="Google Shape;5852;p56"/>
          <p:cNvPicPr preferRelativeResize="0"/>
          <p:nvPr/>
        </p:nvPicPr>
        <p:blipFill>
          <a:blip r:embed="rId3">
            <a:alphaModFix/>
          </a:blip>
          <a:stretch>
            <a:fillRect/>
          </a:stretch>
        </p:blipFill>
        <p:spPr>
          <a:xfrm>
            <a:off x="463750" y="2763775"/>
            <a:ext cx="2324100" cy="1971675"/>
          </a:xfrm>
          <a:prstGeom prst="rect">
            <a:avLst/>
          </a:prstGeom>
          <a:noFill/>
          <a:ln cap="flat" cmpd="sng" w="38100">
            <a:solidFill>
              <a:schemeClr val="accent4"/>
            </a:solidFill>
            <a:prstDash val="solid"/>
            <a:round/>
            <a:headEnd len="sm" w="sm" type="none"/>
            <a:tailEnd len="sm" w="sm" type="none"/>
          </a:ln>
        </p:spPr>
      </p:pic>
      <p:grpSp>
        <p:nvGrpSpPr>
          <p:cNvPr id="5853" name="Google Shape;5853;p56"/>
          <p:cNvGrpSpPr/>
          <p:nvPr/>
        </p:nvGrpSpPr>
        <p:grpSpPr>
          <a:xfrm>
            <a:off x="3274675" y="2145875"/>
            <a:ext cx="2450700" cy="2959200"/>
            <a:chOff x="3499438" y="2094950"/>
            <a:chExt cx="2450700" cy="2959200"/>
          </a:xfrm>
        </p:grpSpPr>
        <p:sp>
          <p:nvSpPr>
            <p:cNvPr id="5854" name="Google Shape;5854;p56"/>
            <p:cNvSpPr/>
            <p:nvPr/>
          </p:nvSpPr>
          <p:spPr>
            <a:xfrm>
              <a:off x="3499438" y="2094950"/>
              <a:ext cx="2450700" cy="2959200"/>
            </a:xfrm>
            <a:prstGeom prst="roundRect">
              <a:avLst>
                <a:gd fmla="val 0" name="adj"/>
              </a:avLst>
            </a:prstGeom>
            <a:solidFill>
              <a:schemeClr val="accent2"/>
            </a:solid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55" name="Google Shape;5855;p56"/>
            <p:cNvPicPr preferRelativeResize="0"/>
            <p:nvPr/>
          </p:nvPicPr>
          <p:blipFill rotWithShape="1">
            <a:blip r:embed="rId4">
              <a:alphaModFix/>
            </a:blip>
            <a:srcRect b="0" l="3800" r="-3799" t="0"/>
            <a:stretch/>
          </p:blipFill>
          <p:spPr>
            <a:xfrm>
              <a:off x="3781462" y="2328650"/>
              <a:ext cx="2005238" cy="2491800"/>
            </a:xfrm>
            <a:prstGeom prst="rect">
              <a:avLst/>
            </a:prstGeom>
            <a:noFill/>
            <a:ln cap="flat" cmpd="sng" w="38100">
              <a:solidFill>
                <a:schemeClr val="accent2"/>
              </a:solidFill>
              <a:prstDash val="solid"/>
              <a:round/>
              <a:headEnd len="sm" w="sm" type="none"/>
              <a:tailEnd len="sm" w="sm" type="none"/>
            </a:ln>
          </p:spPr>
        </p:pic>
      </p:grpSp>
      <p:pic>
        <p:nvPicPr>
          <p:cNvPr id="5856" name="Google Shape;5856;p56">
            <a:hlinkClick r:id="rId5"/>
          </p:cNvPr>
          <p:cNvPicPr preferRelativeResize="0"/>
          <p:nvPr/>
        </p:nvPicPr>
        <p:blipFill>
          <a:blip r:embed="rId6">
            <a:alphaModFix/>
          </a:blip>
          <a:stretch>
            <a:fillRect/>
          </a:stretch>
        </p:blipFill>
        <p:spPr>
          <a:xfrm>
            <a:off x="5959150" y="2583225"/>
            <a:ext cx="2986650" cy="2135550"/>
          </a:xfrm>
          <a:prstGeom prst="rect">
            <a:avLst/>
          </a:prstGeom>
          <a:noFill/>
          <a:ln cap="flat" cmpd="sng" w="38100">
            <a:solidFill>
              <a:schemeClr val="accent5"/>
            </a:solidFill>
            <a:prstDash val="solid"/>
            <a:round/>
            <a:headEnd len="sm" w="sm" type="none"/>
            <a:tailEnd len="sm" w="sm" type="none"/>
          </a:ln>
        </p:spPr>
      </p:pic>
      <p:sp>
        <p:nvSpPr>
          <p:cNvPr id="5857" name="Google Shape;5857;p56"/>
          <p:cNvSpPr/>
          <p:nvPr/>
        </p:nvSpPr>
        <p:spPr>
          <a:xfrm>
            <a:off x="711001" y="895173"/>
            <a:ext cx="435294" cy="462941"/>
          </a:xfrm>
          <a:custGeom>
            <a:rect b="b" l="l" r="r" t="t"/>
            <a:pathLst>
              <a:path extrusionOk="0" h="11815" w="11815">
                <a:moveTo>
                  <a:pt x="7341" y="725"/>
                </a:moveTo>
                <a:cubicBezTo>
                  <a:pt x="7530" y="725"/>
                  <a:pt x="7687" y="882"/>
                  <a:pt x="7687" y="1103"/>
                </a:cubicBezTo>
                <a:lnTo>
                  <a:pt x="7687" y="3844"/>
                </a:lnTo>
                <a:cubicBezTo>
                  <a:pt x="7687" y="4033"/>
                  <a:pt x="7845" y="4222"/>
                  <a:pt x="8034" y="4222"/>
                </a:cubicBezTo>
                <a:lnTo>
                  <a:pt x="10806" y="4222"/>
                </a:lnTo>
                <a:cubicBezTo>
                  <a:pt x="10995" y="4222"/>
                  <a:pt x="11153" y="4380"/>
                  <a:pt x="11153" y="4569"/>
                </a:cubicBezTo>
                <a:lnTo>
                  <a:pt x="11153" y="7309"/>
                </a:lnTo>
                <a:cubicBezTo>
                  <a:pt x="11153" y="7530"/>
                  <a:pt x="10995" y="7688"/>
                  <a:pt x="10806" y="7688"/>
                </a:cubicBezTo>
                <a:lnTo>
                  <a:pt x="8034" y="7688"/>
                </a:lnTo>
                <a:cubicBezTo>
                  <a:pt x="7845" y="7688"/>
                  <a:pt x="7687" y="7845"/>
                  <a:pt x="7687" y="8034"/>
                </a:cubicBezTo>
                <a:lnTo>
                  <a:pt x="7687" y="10775"/>
                </a:lnTo>
                <a:cubicBezTo>
                  <a:pt x="7687" y="10996"/>
                  <a:pt x="7530" y="11153"/>
                  <a:pt x="7341" y="11153"/>
                </a:cubicBezTo>
                <a:lnTo>
                  <a:pt x="4568" y="11153"/>
                </a:lnTo>
                <a:cubicBezTo>
                  <a:pt x="4379" y="11153"/>
                  <a:pt x="4222" y="10996"/>
                  <a:pt x="4222" y="10775"/>
                </a:cubicBezTo>
                <a:lnTo>
                  <a:pt x="4222" y="8034"/>
                </a:lnTo>
                <a:cubicBezTo>
                  <a:pt x="4222" y="7845"/>
                  <a:pt x="4064" y="7688"/>
                  <a:pt x="3875" y="7688"/>
                </a:cubicBezTo>
                <a:lnTo>
                  <a:pt x="1103" y="7688"/>
                </a:lnTo>
                <a:cubicBezTo>
                  <a:pt x="914" y="7688"/>
                  <a:pt x="756" y="7530"/>
                  <a:pt x="756" y="7309"/>
                </a:cubicBezTo>
                <a:lnTo>
                  <a:pt x="756" y="4569"/>
                </a:lnTo>
                <a:cubicBezTo>
                  <a:pt x="756" y="4380"/>
                  <a:pt x="914" y="4222"/>
                  <a:pt x="1103" y="4222"/>
                </a:cubicBezTo>
                <a:lnTo>
                  <a:pt x="3875" y="4222"/>
                </a:lnTo>
                <a:cubicBezTo>
                  <a:pt x="4064" y="4222"/>
                  <a:pt x="4222" y="4033"/>
                  <a:pt x="4222" y="3844"/>
                </a:cubicBezTo>
                <a:lnTo>
                  <a:pt x="4222" y="1103"/>
                </a:lnTo>
                <a:cubicBezTo>
                  <a:pt x="4222" y="882"/>
                  <a:pt x="4379" y="725"/>
                  <a:pt x="4568" y="725"/>
                </a:cubicBezTo>
                <a:close/>
                <a:moveTo>
                  <a:pt x="4537" y="0"/>
                </a:moveTo>
                <a:cubicBezTo>
                  <a:pt x="3938" y="0"/>
                  <a:pt x="3466" y="473"/>
                  <a:pt x="3466" y="1072"/>
                </a:cubicBezTo>
                <a:lnTo>
                  <a:pt x="3466" y="3466"/>
                </a:lnTo>
                <a:lnTo>
                  <a:pt x="1071" y="3466"/>
                </a:lnTo>
                <a:cubicBezTo>
                  <a:pt x="473" y="3466"/>
                  <a:pt x="0" y="3938"/>
                  <a:pt x="0" y="4537"/>
                </a:cubicBezTo>
                <a:lnTo>
                  <a:pt x="0" y="7278"/>
                </a:lnTo>
                <a:cubicBezTo>
                  <a:pt x="0" y="7877"/>
                  <a:pt x="473" y="8349"/>
                  <a:pt x="1071" y="8349"/>
                </a:cubicBezTo>
                <a:lnTo>
                  <a:pt x="3466" y="8349"/>
                </a:lnTo>
                <a:lnTo>
                  <a:pt x="3466" y="10743"/>
                </a:lnTo>
                <a:cubicBezTo>
                  <a:pt x="3466" y="11342"/>
                  <a:pt x="3938" y="11815"/>
                  <a:pt x="4537" y="11815"/>
                </a:cubicBezTo>
                <a:lnTo>
                  <a:pt x="7309" y="11815"/>
                </a:lnTo>
                <a:cubicBezTo>
                  <a:pt x="7876" y="11815"/>
                  <a:pt x="8349" y="11342"/>
                  <a:pt x="8349" y="10743"/>
                </a:cubicBezTo>
                <a:lnTo>
                  <a:pt x="8349" y="8349"/>
                </a:lnTo>
                <a:lnTo>
                  <a:pt x="10743" y="8349"/>
                </a:lnTo>
                <a:cubicBezTo>
                  <a:pt x="11342" y="8349"/>
                  <a:pt x="11815" y="7877"/>
                  <a:pt x="11815" y="7278"/>
                </a:cubicBezTo>
                <a:lnTo>
                  <a:pt x="11815" y="4537"/>
                </a:lnTo>
                <a:cubicBezTo>
                  <a:pt x="11815" y="3938"/>
                  <a:pt x="11342" y="3466"/>
                  <a:pt x="10743" y="3466"/>
                </a:cubicBezTo>
                <a:lnTo>
                  <a:pt x="8349" y="3466"/>
                </a:lnTo>
                <a:lnTo>
                  <a:pt x="8349" y="1072"/>
                </a:lnTo>
                <a:cubicBezTo>
                  <a:pt x="8349" y="473"/>
                  <a:pt x="7876" y="0"/>
                  <a:pt x="73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58" name="Google Shape;5858;p56">
            <a:hlinkClick r:id="rId7"/>
          </p:cNvPr>
          <p:cNvPicPr preferRelativeResize="0"/>
          <p:nvPr/>
        </p:nvPicPr>
        <p:blipFill>
          <a:blip r:embed="rId8">
            <a:alphaModFix/>
          </a:blip>
          <a:stretch>
            <a:fillRect/>
          </a:stretch>
        </p:blipFill>
        <p:spPr>
          <a:xfrm>
            <a:off x="6737423" y="272850"/>
            <a:ext cx="1211724" cy="1615652"/>
          </a:xfrm>
          <a:prstGeom prst="rect">
            <a:avLst/>
          </a:prstGeom>
          <a:noFill/>
          <a:ln cap="flat" cmpd="sng" w="38100">
            <a:solidFill>
              <a:schemeClr val="accent5"/>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2" name="Shape 5862"/>
        <p:cNvGrpSpPr/>
        <p:nvPr/>
      </p:nvGrpSpPr>
      <p:grpSpPr>
        <a:xfrm>
          <a:off x="0" y="0"/>
          <a:ext cx="0" cy="0"/>
          <a:chOff x="0" y="0"/>
          <a:chExt cx="0" cy="0"/>
        </a:xfrm>
      </p:grpSpPr>
      <p:sp>
        <p:nvSpPr>
          <p:cNvPr id="5863" name="Google Shape;5863;p57"/>
          <p:cNvSpPr txBox="1"/>
          <p:nvPr>
            <p:ph type="title"/>
          </p:nvPr>
        </p:nvSpPr>
        <p:spPr>
          <a:xfrm>
            <a:off x="0" y="445025"/>
            <a:ext cx="9144000" cy="572700"/>
          </a:xfrm>
          <a:prstGeom prst="rect">
            <a:avLst/>
          </a:prstGeom>
          <a:solidFill>
            <a:schemeClr val="accent5"/>
          </a:solidFill>
        </p:spPr>
        <p:txBody>
          <a:bodyPr anchorCtr="0" anchor="t" bIns="91425" lIns="91425" spcFirstLastPara="1" rIns="91425" wrap="square" tIns="91425">
            <a:noAutofit/>
          </a:bodyPr>
          <a:lstStyle/>
          <a:p>
            <a:pPr indent="0" lvl="0" marL="0" rtl="0" algn="ctr">
              <a:spcBef>
                <a:spcPts val="0"/>
              </a:spcBef>
              <a:spcAft>
                <a:spcPts val="0"/>
              </a:spcAft>
              <a:buNone/>
            </a:pPr>
            <a:r>
              <a:rPr lang="en"/>
              <a:t>TTOC BINDER</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5864" name="Google Shape;5864;p57"/>
          <p:cNvSpPr txBox="1"/>
          <p:nvPr/>
        </p:nvSpPr>
        <p:spPr>
          <a:xfrm>
            <a:off x="1518250" y="2442425"/>
            <a:ext cx="3109500" cy="2701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 sz="1700" u="sng">
                <a:solidFill>
                  <a:schemeClr val="dk2"/>
                </a:solidFill>
                <a:latin typeface="Raleway"/>
                <a:ea typeface="Raleway"/>
                <a:cs typeface="Raleway"/>
                <a:sym typeface="Raleway"/>
                <a:hlinkClick r:id="rId3">
                  <a:extLst>
                    <a:ext uri="{A12FA001-AC4F-418D-AE19-62706E023703}">
                      <ahyp:hlinkClr val="tx"/>
                    </a:ext>
                  </a:extLst>
                </a:hlinkClick>
              </a:rPr>
              <a:t>Title Page</a:t>
            </a:r>
            <a:endParaRPr sz="1700">
              <a:latin typeface="Raleway"/>
              <a:ea typeface="Raleway"/>
              <a:cs typeface="Raleway"/>
              <a:sym typeface="Raleway"/>
            </a:endParaRPr>
          </a:p>
          <a:p>
            <a:pPr indent="0" lvl="0" marL="0" rtl="0" algn="l">
              <a:lnSpc>
                <a:spcPct val="80000"/>
              </a:lnSpc>
              <a:spcBef>
                <a:spcPts val="0"/>
              </a:spcBef>
              <a:spcAft>
                <a:spcPts val="0"/>
              </a:spcAft>
              <a:buNone/>
            </a:pPr>
            <a:r>
              <a:t/>
            </a:r>
            <a:endParaRPr sz="1700">
              <a:latin typeface="Raleway"/>
              <a:ea typeface="Raleway"/>
              <a:cs typeface="Raleway"/>
              <a:sym typeface="Raleway"/>
            </a:endParaRPr>
          </a:p>
          <a:p>
            <a:pPr indent="0" lvl="0" marL="0" rtl="0" algn="l">
              <a:lnSpc>
                <a:spcPct val="80000"/>
              </a:lnSpc>
              <a:spcBef>
                <a:spcPts val="0"/>
              </a:spcBef>
              <a:spcAft>
                <a:spcPts val="0"/>
              </a:spcAft>
              <a:buNone/>
            </a:pPr>
            <a:r>
              <a:rPr lang="en" sz="1700" u="sng">
                <a:solidFill>
                  <a:schemeClr val="hlink"/>
                </a:solidFill>
                <a:latin typeface="Raleway"/>
                <a:ea typeface="Raleway"/>
                <a:cs typeface="Raleway"/>
                <a:sym typeface="Raleway"/>
                <a:hlinkClick r:id="rId4"/>
              </a:rPr>
              <a:t>Class Routines</a:t>
            </a:r>
            <a:endParaRPr sz="1700">
              <a:solidFill>
                <a:schemeClr val="dk2"/>
              </a:solidFill>
              <a:latin typeface="Raleway"/>
              <a:ea typeface="Raleway"/>
              <a:cs typeface="Raleway"/>
              <a:sym typeface="Raleway"/>
            </a:endParaRPr>
          </a:p>
          <a:p>
            <a:pPr indent="0" lvl="0" marL="0" rtl="0" algn="l">
              <a:lnSpc>
                <a:spcPct val="80000"/>
              </a:lnSpc>
              <a:spcBef>
                <a:spcPts val="0"/>
              </a:spcBef>
              <a:spcAft>
                <a:spcPts val="0"/>
              </a:spcAft>
              <a:buNone/>
            </a:pPr>
            <a:r>
              <a:t/>
            </a:r>
            <a:endParaRPr sz="1700">
              <a:solidFill>
                <a:schemeClr val="dk2"/>
              </a:solidFill>
              <a:latin typeface="Raleway"/>
              <a:ea typeface="Raleway"/>
              <a:cs typeface="Raleway"/>
              <a:sym typeface="Raleway"/>
            </a:endParaRPr>
          </a:p>
          <a:p>
            <a:pPr indent="0" lvl="0" marL="0" rtl="0" algn="l">
              <a:lnSpc>
                <a:spcPct val="80000"/>
              </a:lnSpc>
              <a:spcBef>
                <a:spcPts val="0"/>
              </a:spcBef>
              <a:spcAft>
                <a:spcPts val="0"/>
              </a:spcAft>
              <a:buNone/>
            </a:pPr>
            <a:r>
              <a:rPr lang="en" sz="1700" u="sng">
                <a:solidFill>
                  <a:schemeClr val="dk2"/>
                </a:solidFill>
                <a:latin typeface="Raleway"/>
                <a:ea typeface="Raleway"/>
                <a:cs typeface="Raleway"/>
                <a:sym typeface="Raleway"/>
                <a:hlinkClick r:id="rId5">
                  <a:extLst>
                    <a:ext uri="{A12FA001-AC4F-418D-AE19-62706E023703}">
                      <ahyp:hlinkClr val="tx"/>
                    </a:ext>
                  </a:extLst>
                </a:hlinkClick>
              </a:rPr>
              <a:t>Class Drop Off Schedule</a:t>
            </a:r>
            <a:endParaRPr sz="1700">
              <a:solidFill>
                <a:schemeClr val="dk2"/>
              </a:solidFill>
              <a:latin typeface="Raleway"/>
              <a:ea typeface="Raleway"/>
              <a:cs typeface="Raleway"/>
              <a:sym typeface="Raleway"/>
            </a:endParaRPr>
          </a:p>
          <a:p>
            <a:pPr indent="0" lvl="0" marL="0" rtl="0" algn="l">
              <a:lnSpc>
                <a:spcPct val="80000"/>
              </a:lnSpc>
              <a:spcBef>
                <a:spcPts val="0"/>
              </a:spcBef>
              <a:spcAft>
                <a:spcPts val="0"/>
              </a:spcAft>
              <a:buNone/>
            </a:pPr>
            <a:r>
              <a:t/>
            </a:r>
            <a:endParaRPr sz="1700">
              <a:solidFill>
                <a:schemeClr val="dk2"/>
              </a:solidFill>
              <a:latin typeface="Raleway"/>
              <a:ea typeface="Raleway"/>
              <a:cs typeface="Raleway"/>
              <a:sym typeface="Raleway"/>
            </a:endParaRPr>
          </a:p>
          <a:p>
            <a:pPr indent="0" lvl="0" marL="0" rtl="0" algn="l">
              <a:lnSpc>
                <a:spcPct val="80000"/>
              </a:lnSpc>
              <a:spcBef>
                <a:spcPts val="0"/>
              </a:spcBef>
              <a:spcAft>
                <a:spcPts val="0"/>
              </a:spcAft>
              <a:buNone/>
            </a:pPr>
            <a:r>
              <a:rPr lang="en" sz="1700" u="sng">
                <a:solidFill>
                  <a:schemeClr val="hlink"/>
                </a:solidFill>
                <a:latin typeface="Raleway"/>
                <a:ea typeface="Raleway"/>
                <a:cs typeface="Raleway"/>
                <a:sym typeface="Raleway"/>
                <a:hlinkClick r:id="rId6"/>
              </a:rPr>
              <a:t>Before &amp; After School Routines</a:t>
            </a:r>
            <a:endParaRPr sz="1700">
              <a:solidFill>
                <a:schemeClr val="dk2"/>
              </a:solidFill>
              <a:latin typeface="Raleway"/>
              <a:ea typeface="Raleway"/>
              <a:cs typeface="Raleway"/>
              <a:sym typeface="Raleway"/>
            </a:endParaRPr>
          </a:p>
          <a:p>
            <a:pPr indent="0" lvl="0" marL="0" rtl="0" algn="l">
              <a:lnSpc>
                <a:spcPct val="80000"/>
              </a:lnSpc>
              <a:spcBef>
                <a:spcPts val="0"/>
              </a:spcBef>
              <a:spcAft>
                <a:spcPts val="0"/>
              </a:spcAft>
              <a:buNone/>
            </a:pPr>
            <a:r>
              <a:t/>
            </a:r>
            <a:endParaRPr sz="1700">
              <a:solidFill>
                <a:schemeClr val="dk2"/>
              </a:solidFill>
              <a:latin typeface="Raleway"/>
              <a:ea typeface="Raleway"/>
              <a:cs typeface="Raleway"/>
              <a:sym typeface="Raleway"/>
            </a:endParaRPr>
          </a:p>
          <a:p>
            <a:pPr indent="0" lvl="0" marL="0" rtl="0" algn="l">
              <a:lnSpc>
                <a:spcPct val="80000"/>
              </a:lnSpc>
              <a:spcBef>
                <a:spcPts val="0"/>
              </a:spcBef>
              <a:spcAft>
                <a:spcPts val="0"/>
              </a:spcAft>
              <a:buNone/>
            </a:pPr>
            <a:r>
              <a:rPr lang="en" sz="1700" u="sng">
                <a:solidFill>
                  <a:schemeClr val="hlink"/>
                </a:solidFill>
                <a:latin typeface="Raleway"/>
                <a:ea typeface="Raleway"/>
                <a:cs typeface="Raleway"/>
                <a:sym typeface="Raleway"/>
                <a:hlinkClick r:id="rId7"/>
              </a:rPr>
              <a:t>Opening Routines</a:t>
            </a:r>
            <a:endParaRPr sz="1700">
              <a:solidFill>
                <a:schemeClr val="dk2"/>
              </a:solidFill>
              <a:latin typeface="Raleway"/>
              <a:ea typeface="Raleway"/>
              <a:cs typeface="Raleway"/>
              <a:sym typeface="Raleway"/>
            </a:endParaRPr>
          </a:p>
          <a:p>
            <a:pPr indent="0" lvl="0" marL="0" rtl="0" algn="l">
              <a:lnSpc>
                <a:spcPct val="80000"/>
              </a:lnSpc>
              <a:spcBef>
                <a:spcPts val="0"/>
              </a:spcBef>
              <a:spcAft>
                <a:spcPts val="0"/>
              </a:spcAft>
              <a:buNone/>
            </a:pPr>
            <a:r>
              <a:t/>
            </a:r>
            <a:endParaRPr sz="1800">
              <a:solidFill>
                <a:schemeClr val="dk2"/>
              </a:solidFill>
              <a:latin typeface="Raleway"/>
              <a:ea typeface="Raleway"/>
              <a:cs typeface="Raleway"/>
              <a:sym typeface="Raleway"/>
            </a:endParaRPr>
          </a:p>
          <a:p>
            <a:pPr indent="0" lvl="0" marL="0" rtl="0" algn="l">
              <a:lnSpc>
                <a:spcPct val="80000"/>
              </a:lnSpc>
              <a:spcBef>
                <a:spcPts val="0"/>
              </a:spcBef>
              <a:spcAft>
                <a:spcPts val="0"/>
              </a:spcAft>
              <a:buNone/>
            </a:pPr>
            <a:r>
              <a:rPr lang="en" sz="1700" u="sng">
                <a:solidFill>
                  <a:schemeClr val="hlink"/>
                </a:solidFill>
                <a:latin typeface="Raleway"/>
                <a:ea typeface="Raleway"/>
                <a:cs typeface="Raleway"/>
                <a:sym typeface="Raleway"/>
                <a:hlinkClick r:id="rId8"/>
              </a:rPr>
              <a:t>Shelving Hints</a:t>
            </a:r>
            <a:endParaRPr sz="1700">
              <a:solidFill>
                <a:schemeClr val="dk2"/>
              </a:solidFill>
              <a:latin typeface="Raleway"/>
              <a:ea typeface="Raleway"/>
              <a:cs typeface="Raleway"/>
              <a:sym typeface="Raleway"/>
            </a:endParaRPr>
          </a:p>
          <a:p>
            <a:pPr indent="0" lvl="0" marL="0" rtl="0" algn="l">
              <a:spcBef>
                <a:spcPts val="0"/>
              </a:spcBef>
              <a:spcAft>
                <a:spcPts val="0"/>
              </a:spcAft>
              <a:buNone/>
            </a:pPr>
            <a:r>
              <a:t/>
            </a:r>
            <a:endParaRPr>
              <a:solidFill>
                <a:schemeClr val="dk2"/>
              </a:solidFill>
              <a:latin typeface="Rubik"/>
              <a:ea typeface="Rubik"/>
              <a:cs typeface="Rubik"/>
              <a:sym typeface="Rubik"/>
            </a:endParaRPr>
          </a:p>
          <a:p>
            <a:pPr indent="0" lvl="0" marL="0" rtl="0" algn="l">
              <a:spcBef>
                <a:spcPts val="0"/>
              </a:spcBef>
              <a:spcAft>
                <a:spcPts val="0"/>
              </a:spcAft>
              <a:buNone/>
            </a:pPr>
            <a:r>
              <a:t/>
            </a:r>
            <a:endParaRPr>
              <a:solidFill>
                <a:schemeClr val="dk2"/>
              </a:solidFill>
              <a:latin typeface="Rubik"/>
              <a:ea typeface="Rubik"/>
              <a:cs typeface="Rubik"/>
              <a:sym typeface="Rubik"/>
            </a:endParaRPr>
          </a:p>
          <a:p>
            <a:pPr indent="0" lvl="0" marL="0" rtl="0" algn="l">
              <a:spcBef>
                <a:spcPts val="0"/>
              </a:spcBef>
              <a:spcAft>
                <a:spcPts val="0"/>
              </a:spcAft>
              <a:buNone/>
            </a:pPr>
            <a:r>
              <a:t/>
            </a:r>
            <a:endParaRPr>
              <a:solidFill>
                <a:schemeClr val="dk2"/>
              </a:solidFill>
              <a:latin typeface="Rubik"/>
              <a:ea typeface="Rubik"/>
              <a:cs typeface="Rubik"/>
              <a:sym typeface="Rubik"/>
            </a:endParaRPr>
          </a:p>
          <a:p>
            <a:pPr indent="0" lvl="0" marL="0" rtl="0" algn="l">
              <a:spcBef>
                <a:spcPts val="0"/>
              </a:spcBef>
              <a:spcAft>
                <a:spcPts val="0"/>
              </a:spcAft>
              <a:buNone/>
            </a:pPr>
            <a:r>
              <a:t/>
            </a:r>
            <a:endParaRPr>
              <a:solidFill>
                <a:schemeClr val="dk2"/>
              </a:solidFill>
              <a:latin typeface="Rubik"/>
              <a:ea typeface="Rubik"/>
              <a:cs typeface="Rubik"/>
              <a:sym typeface="Rubik"/>
            </a:endParaRPr>
          </a:p>
          <a:p>
            <a:pPr indent="0" lvl="0" marL="0" rtl="0" algn="l">
              <a:spcBef>
                <a:spcPts val="0"/>
              </a:spcBef>
              <a:spcAft>
                <a:spcPts val="0"/>
              </a:spcAft>
              <a:buNone/>
            </a:pPr>
            <a:r>
              <a:t/>
            </a:r>
            <a:endParaRPr>
              <a:solidFill>
                <a:schemeClr val="dk2"/>
              </a:solidFill>
              <a:latin typeface="Rubik"/>
              <a:ea typeface="Rubik"/>
              <a:cs typeface="Rubik"/>
              <a:sym typeface="Rubik"/>
            </a:endParaRPr>
          </a:p>
        </p:txBody>
      </p:sp>
      <p:sp>
        <p:nvSpPr>
          <p:cNvPr id="5865" name="Google Shape;5865;p57"/>
          <p:cNvSpPr txBox="1"/>
          <p:nvPr/>
        </p:nvSpPr>
        <p:spPr>
          <a:xfrm>
            <a:off x="5257125" y="2442425"/>
            <a:ext cx="3109500" cy="30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900">
              <a:solidFill>
                <a:schemeClr val="dk2"/>
              </a:solidFill>
              <a:latin typeface="Raleway"/>
              <a:ea typeface="Raleway"/>
              <a:cs typeface="Raleway"/>
              <a:sym typeface="Raleway"/>
            </a:endParaRPr>
          </a:p>
          <a:p>
            <a:pPr indent="0" lvl="0" marL="0" rtl="0" algn="l">
              <a:spcBef>
                <a:spcPts val="0"/>
              </a:spcBef>
              <a:spcAft>
                <a:spcPts val="0"/>
              </a:spcAft>
              <a:buNone/>
            </a:pPr>
            <a:r>
              <a:rPr lang="en" sz="1900">
                <a:solidFill>
                  <a:schemeClr val="dk2"/>
                </a:solidFill>
                <a:latin typeface="Raleway"/>
                <a:ea typeface="Raleway"/>
                <a:cs typeface="Raleway"/>
                <a:sym typeface="Raleway"/>
              </a:rPr>
              <a:t>Prep Schedule</a:t>
            </a:r>
            <a:endParaRPr sz="1900">
              <a:solidFill>
                <a:schemeClr val="dk2"/>
              </a:solidFill>
              <a:latin typeface="Raleway"/>
              <a:ea typeface="Raleway"/>
              <a:cs typeface="Raleway"/>
              <a:sym typeface="Raleway"/>
            </a:endParaRPr>
          </a:p>
          <a:p>
            <a:pPr indent="0" lvl="0" marL="0" rtl="0" algn="l">
              <a:spcBef>
                <a:spcPts val="0"/>
              </a:spcBef>
              <a:spcAft>
                <a:spcPts val="0"/>
              </a:spcAft>
              <a:buNone/>
            </a:pPr>
            <a:r>
              <a:t/>
            </a:r>
            <a:endParaRPr sz="1900">
              <a:solidFill>
                <a:schemeClr val="dk2"/>
              </a:solidFill>
              <a:latin typeface="Raleway"/>
              <a:ea typeface="Raleway"/>
              <a:cs typeface="Raleway"/>
              <a:sym typeface="Raleway"/>
            </a:endParaRPr>
          </a:p>
          <a:p>
            <a:pPr indent="0" lvl="0" marL="0" rtl="0" algn="l">
              <a:spcBef>
                <a:spcPts val="0"/>
              </a:spcBef>
              <a:spcAft>
                <a:spcPts val="0"/>
              </a:spcAft>
              <a:buNone/>
            </a:pPr>
            <a:r>
              <a:rPr lang="en" sz="1900">
                <a:solidFill>
                  <a:schemeClr val="dk2"/>
                </a:solidFill>
                <a:latin typeface="Raleway"/>
                <a:ea typeface="Raleway"/>
                <a:cs typeface="Raleway"/>
                <a:sym typeface="Raleway"/>
              </a:rPr>
              <a:t>School Map</a:t>
            </a:r>
            <a:endParaRPr sz="1900">
              <a:solidFill>
                <a:schemeClr val="dk2"/>
              </a:solidFill>
              <a:latin typeface="Raleway"/>
              <a:ea typeface="Raleway"/>
              <a:cs typeface="Raleway"/>
              <a:sym typeface="Raleway"/>
            </a:endParaRPr>
          </a:p>
          <a:p>
            <a:pPr indent="0" lvl="0" marL="0" rtl="0" algn="l">
              <a:spcBef>
                <a:spcPts val="0"/>
              </a:spcBef>
              <a:spcAft>
                <a:spcPts val="0"/>
              </a:spcAft>
              <a:buNone/>
            </a:pPr>
            <a:r>
              <a:t/>
            </a:r>
            <a:endParaRPr sz="1900">
              <a:solidFill>
                <a:schemeClr val="dk2"/>
              </a:solidFill>
              <a:latin typeface="Raleway"/>
              <a:ea typeface="Raleway"/>
              <a:cs typeface="Raleway"/>
              <a:sym typeface="Raleway"/>
            </a:endParaRPr>
          </a:p>
          <a:p>
            <a:pPr indent="0" lvl="0" marL="0" rtl="0" algn="l">
              <a:spcBef>
                <a:spcPts val="0"/>
              </a:spcBef>
              <a:spcAft>
                <a:spcPts val="0"/>
              </a:spcAft>
              <a:buNone/>
            </a:pPr>
            <a:r>
              <a:rPr lang="en" sz="1900">
                <a:solidFill>
                  <a:schemeClr val="dk2"/>
                </a:solidFill>
                <a:latin typeface="Raleway"/>
                <a:ea typeface="Raleway"/>
                <a:cs typeface="Raleway"/>
                <a:sym typeface="Raleway"/>
              </a:rPr>
              <a:t>Medical Alerts</a:t>
            </a:r>
            <a:endParaRPr sz="1900">
              <a:solidFill>
                <a:schemeClr val="dk2"/>
              </a:solidFill>
              <a:latin typeface="Raleway"/>
              <a:ea typeface="Raleway"/>
              <a:cs typeface="Raleway"/>
              <a:sym typeface="Raleway"/>
            </a:endParaRPr>
          </a:p>
          <a:p>
            <a:pPr indent="0" lvl="0" marL="0" rtl="0" algn="l">
              <a:spcBef>
                <a:spcPts val="0"/>
              </a:spcBef>
              <a:spcAft>
                <a:spcPts val="0"/>
              </a:spcAft>
              <a:buNone/>
            </a:pPr>
            <a:r>
              <a:t/>
            </a:r>
            <a:endParaRPr sz="1900">
              <a:solidFill>
                <a:schemeClr val="dk2"/>
              </a:solidFill>
              <a:latin typeface="Raleway"/>
              <a:ea typeface="Raleway"/>
              <a:cs typeface="Raleway"/>
              <a:sym typeface="Raleway"/>
            </a:endParaRPr>
          </a:p>
          <a:p>
            <a:pPr indent="0" lvl="0" marL="0" rtl="0" algn="l">
              <a:spcBef>
                <a:spcPts val="0"/>
              </a:spcBef>
              <a:spcAft>
                <a:spcPts val="0"/>
              </a:spcAft>
              <a:buNone/>
            </a:pPr>
            <a:r>
              <a:rPr lang="en" sz="1900">
                <a:solidFill>
                  <a:schemeClr val="dk2"/>
                </a:solidFill>
                <a:latin typeface="Raleway"/>
                <a:ea typeface="Raleway"/>
                <a:cs typeface="Raleway"/>
                <a:sym typeface="Raleway"/>
              </a:rPr>
              <a:t>Behaviour Plans</a:t>
            </a:r>
            <a:endParaRPr sz="1900">
              <a:solidFill>
                <a:schemeClr val="dk2"/>
              </a:solidFill>
              <a:latin typeface="Raleway"/>
              <a:ea typeface="Raleway"/>
              <a:cs typeface="Raleway"/>
              <a:sym typeface="Raleway"/>
            </a:endParaRPr>
          </a:p>
        </p:txBody>
      </p:sp>
      <p:pic>
        <p:nvPicPr>
          <p:cNvPr id="5866" name="Google Shape;5866;p57"/>
          <p:cNvPicPr preferRelativeResize="0"/>
          <p:nvPr/>
        </p:nvPicPr>
        <p:blipFill>
          <a:blip r:embed="rId9">
            <a:alphaModFix/>
          </a:blip>
          <a:stretch>
            <a:fillRect/>
          </a:stretch>
        </p:blipFill>
        <p:spPr>
          <a:xfrm>
            <a:off x="396175" y="181525"/>
            <a:ext cx="1369377" cy="1364201"/>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7" name="Shape 5487"/>
        <p:cNvGrpSpPr/>
        <p:nvPr/>
      </p:nvGrpSpPr>
      <p:grpSpPr>
        <a:xfrm>
          <a:off x="0" y="0"/>
          <a:ext cx="0" cy="0"/>
          <a:chOff x="0" y="0"/>
          <a:chExt cx="0" cy="0"/>
        </a:xfrm>
      </p:grpSpPr>
      <p:pic>
        <p:nvPicPr>
          <p:cNvPr descr="View of Victoria, British Columbia, Canada from Road to Hu… | Flickr" id="5488" name="Google Shape;5488;p40"/>
          <p:cNvPicPr preferRelativeResize="0"/>
          <p:nvPr/>
        </p:nvPicPr>
        <p:blipFill>
          <a:blip r:embed="rId3">
            <a:alphaModFix/>
          </a:blip>
          <a:stretch>
            <a:fillRect/>
          </a:stretch>
        </p:blipFill>
        <p:spPr>
          <a:xfrm>
            <a:off x="3616182" y="955750"/>
            <a:ext cx="5396093" cy="4047076"/>
          </a:xfrm>
          <a:prstGeom prst="rect">
            <a:avLst/>
          </a:prstGeom>
          <a:noFill/>
          <a:ln>
            <a:noFill/>
          </a:ln>
        </p:spPr>
      </p:pic>
      <p:sp>
        <p:nvSpPr>
          <p:cNvPr id="5489" name="Google Shape;5489;p40"/>
          <p:cNvSpPr txBox="1"/>
          <p:nvPr/>
        </p:nvSpPr>
        <p:spPr>
          <a:xfrm>
            <a:off x="3907700" y="1866600"/>
            <a:ext cx="5012400" cy="29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900">
                <a:solidFill>
                  <a:schemeClr val="dk1"/>
                </a:solidFill>
                <a:latin typeface="Raleway Light"/>
                <a:ea typeface="Raleway Light"/>
                <a:cs typeface="Raleway Light"/>
                <a:sym typeface="Raleway Light"/>
              </a:rPr>
              <a:t>In the spirit of truth and reconciliation I acknowledge and thank the Lkwungen People, also known as the Songhees and Esquimalt First Nations communities for their stewardship on these lands since time immemorial and I commit to the process of decolonization.</a:t>
            </a:r>
            <a:endParaRPr sz="1900">
              <a:solidFill>
                <a:schemeClr val="dk1"/>
              </a:solidFill>
              <a:latin typeface="Raleway Light"/>
              <a:ea typeface="Raleway Light"/>
              <a:cs typeface="Raleway Light"/>
              <a:sym typeface="Raleway Light"/>
            </a:endParaRPr>
          </a:p>
        </p:txBody>
      </p:sp>
      <p:sp>
        <p:nvSpPr>
          <p:cNvPr id="5490" name="Google Shape;5490;p40"/>
          <p:cNvSpPr txBox="1"/>
          <p:nvPr>
            <p:ph type="title"/>
          </p:nvPr>
        </p:nvSpPr>
        <p:spPr>
          <a:xfrm>
            <a:off x="160125" y="955750"/>
            <a:ext cx="4045200" cy="178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Land Acknowledgement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0" name="Shape 5870"/>
        <p:cNvGrpSpPr/>
        <p:nvPr/>
      </p:nvGrpSpPr>
      <p:grpSpPr>
        <a:xfrm>
          <a:off x="0" y="0"/>
          <a:ext cx="0" cy="0"/>
          <a:chOff x="0" y="0"/>
          <a:chExt cx="0" cy="0"/>
        </a:xfrm>
      </p:grpSpPr>
      <p:grpSp>
        <p:nvGrpSpPr>
          <p:cNvPr id="5871" name="Google Shape;5871;p58"/>
          <p:cNvGrpSpPr/>
          <p:nvPr/>
        </p:nvGrpSpPr>
        <p:grpSpPr>
          <a:xfrm>
            <a:off x="3423789" y="3348982"/>
            <a:ext cx="922816" cy="937528"/>
            <a:chOff x="4125814" y="2171657"/>
            <a:chExt cx="922816" cy="937528"/>
          </a:xfrm>
        </p:grpSpPr>
        <p:sp>
          <p:nvSpPr>
            <p:cNvPr id="5872" name="Google Shape;5872;p58"/>
            <p:cNvSpPr/>
            <p:nvPr/>
          </p:nvSpPr>
          <p:spPr>
            <a:xfrm>
              <a:off x="4125825" y="2171685"/>
              <a:ext cx="922800" cy="937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73" name="Google Shape;5873;p58"/>
            <p:cNvGrpSpPr/>
            <p:nvPr/>
          </p:nvGrpSpPr>
          <p:grpSpPr>
            <a:xfrm>
              <a:off x="4125814" y="2171657"/>
              <a:ext cx="922816" cy="937488"/>
              <a:chOff x="6256925" y="1391925"/>
              <a:chExt cx="873300" cy="873300"/>
            </a:xfrm>
          </p:grpSpPr>
          <p:sp>
            <p:nvSpPr>
              <p:cNvPr id="5874" name="Google Shape;5874;p58"/>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5" name="Google Shape;5875;p58"/>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6" name="Google Shape;5876;p58"/>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7" name="Google Shape;5877;p58"/>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8" name="Google Shape;5878;p58"/>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9" name="Google Shape;5879;p58"/>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0" name="Google Shape;5880;p58"/>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1" name="Google Shape;5881;p58"/>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2" name="Google Shape;5882;p58"/>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3" name="Google Shape;5883;p58"/>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4" name="Google Shape;5884;p58"/>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5" name="Google Shape;5885;p58"/>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886" name="Google Shape;5886;p58"/>
          <p:cNvSpPr txBox="1"/>
          <p:nvPr>
            <p:ph type="title"/>
          </p:nvPr>
        </p:nvSpPr>
        <p:spPr>
          <a:xfrm>
            <a:off x="45225" y="445025"/>
            <a:ext cx="9098700" cy="572700"/>
          </a:xfrm>
          <a:prstGeom prst="rect">
            <a:avLst/>
          </a:prstGeom>
          <a:solidFill>
            <a:schemeClr val="accent5"/>
          </a:solidFill>
        </p:spPr>
        <p:txBody>
          <a:bodyPr anchorCtr="0" anchor="t" bIns="91425" lIns="91425" spcFirstLastPara="1" rIns="91425" wrap="square" tIns="91425">
            <a:noAutofit/>
          </a:bodyPr>
          <a:lstStyle/>
          <a:p>
            <a:pPr indent="0" lvl="0" marL="0" rtl="0" algn="ctr">
              <a:spcBef>
                <a:spcPts val="0"/>
              </a:spcBef>
              <a:spcAft>
                <a:spcPts val="0"/>
              </a:spcAft>
              <a:buNone/>
            </a:pPr>
            <a:r>
              <a:rPr lang="en"/>
              <a:t>PLN (Personal Learning Network)</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5887" name="Google Shape;5887;p58"/>
          <p:cNvSpPr txBox="1"/>
          <p:nvPr>
            <p:ph idx="1" type="subTitle"/>
          </p:nvPr>
        </p:nvSpPr>
        <p:spPr>
          <a:xfrm>
            <a:off x="920625" y="2730675"/>
            <a:ext cx="2732100" cy="450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Facebook Groups</a:t>
            </a:r>
            <a:endParaRPr/>
          </a:p>
        </p:txBody>
      </p:sp>
      <p:sp>
        <p:nvSpPr>
          <p:cNvPr id="5888" name="Google Shape;5888;p58"/>
          <p:cNvSpPr txBox="1"/>
          <p:nvPr>
            <p:ph idx="3" type="subTitle"/>
          </p:nvPr>
        </p:nvSpPr>
        <p:spPr>
          <a:xfrm>
            <a:off x="5909971" y="3214575"/>
            <a:ext cx="1915500" cy="450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Bluesky</a:t>
            </a:r>
            <a:endParaRPr/>
          </a:p>
        </p:txBody>
      </p:sp>
      <p:sp>
        <p:nvSpPr>
          <p:cNvPr id="5889" name="Google Shape;5889;p58"/>
          <p:cNvSpPr txBox="1"/>
          <p:nvPr>
            <p:ph idx="4" type="subTitle"/>
          </p:nvPr>
        </p:nvSpPr>
        <p:spPr>
          <a:xfrm>
            <a:off x="5909973" y="3588575"/>
            <a:ext cx="1915500" cy="80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option in lieu of Twitter (X).</a:t>
            </a:r>
            <a:endParaRPr/>
          </a:p>
        </p:txBody>
      </p:sp>
      <p:sp>
        <p:nvSpPr>
          <p:cNvPr id="5890" name="Google Shape;5890;p58"/>
          <p:cNvSpPr/>
          <p:nvPr/>
        </p:nvSpPr>
        <p:spPr>
          <a:xfrm>
            <a:off x="1150775" y="1241488"/>
            <a:ext cx="3000000" cy="1461000"/>
          </a:xfrm>
          <a:prstGeom prst="roundRect">
            <a:avLst>
              <a:gd fmla="val 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91" name="Google Shape;5891;p58"/>
          <p:cNvPicPr preferRelativeResize="0"/>
          <p:nvPr/>
        </p:nvPicPr>
        <p:blipFill>
          <a:blip r:embed="rId3">
            <a:alphaModFix/>
          </a:blip>
          <a:stretch>
            <a:fillRect/>
          </a:stretch>
        </p:blipFill>
        <p:spPr>
          <a:xfrm>
            <a:off x="3520400" y="3462450"/>
            <a:ext cx="742500" cy="698825"/>
          </a:xfrm>
          <a:prstGeom prst="rect">
            <a:avLst/>
          </a:prstGeom>
          <a:noFill/>
          <a:ln>
            <a:noFill/>
          </a:ln>
        </p:spPr>
      </p:pic>
      <p:pic>
        <p:nvPicPr>
          <p:cNvPr id="5892" name="Google Shape;5892;p58">
            <a:hlinkClick r:id="rId4"/>
          </p:cNvPr>
          <p:cNvPicPr preferRelativeResize="0"/>
          <p:nvPr/>
        </p:nvPicPr>
        <p:blipFill>
          <a:blip r:embed="rId5">
            <a:alphaModFix/>
          </a:blip>
          <a:stretch>
            <a:fillRect/>
          </a:stretch>
        </p:blipFill>
        <p:spPr>
          <a:xfrm>
            <a:off x="1477163" y="3209151"/>
            <a:ext cx="1700475" cy="1876375"/>
          </a:xfrm>
          <a:prstGeom prst="rect">
            <a:avLst/>
          </a:prstGeom>
          <a:noFill/>
          <a:ln>
            <a:noFill/>
          </a:ln>
        </p:spPr>
      </p:pic>
      <p:sp>
        <p:nvSpPr>
          <p:cNvPr id="5893" name="Google Shape;5893;p58"/>
          <p:cNvSpPr/>
          <p:nvPr/>
        </p:nvSpPr>
        <p:spPr>
          <a:xfrm>
            <a:off x="4797400" y="1296700"/>
            <a:ext cx="3408300" cy="1405800"/>
          </a:xfrm>
          <a:prstGeom prst="roundRect">
            <a:avLst>
              <a:gd fmla="val 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94" name="Google Shape;5894;p58">
            <a:hlinkClick r:id="rId6"/>
          </p:cNvPr>
          <p:cNvPicPr preferRelativeResize="0"/>
          <p:nvPr/>
        </p:nvPicPr>
        <p:blipFill>
          <a:blip r:embed="rId7">
            <a:alphaModFix/>
          </a:blip>
          <a:stretch>
            <a:fillRect/>
          </a:stretch>
        </p:blipFill>
        <p:spPr>
          <a:xfrm>
            <a:off x="4942300" y="1460500"/>
            <a:ext cx="3059924" cy="1138975"/>
          </a:xfrm>
          <a:prstGeom prst="rect">
            <a:avLst/>
          </a:prstGeom>
          <a:noFill/>
          <a:ln>
            <a:noFill/>
          </a:ln>
        </p:spPr>
      </p:pic>
      <p:pic>
        <p:nvPicPr>
          <p:cNvPr id="5895" name="Google Shape;5895;p58">
            <a:hlinkClick r:id="rId8"/>
          </p:cNvPr>
          <p:cNvPicPr preferRelativeResize="0"/>
          <p:nvPr/>
        </p:nvPicPr>
        <p:blipFill>
          <a:blip r:embed="rId9">
            <a:alphaModFix/>
          </a:blip>
          <a:stretch>
            <a:fillRect/>
          </a:stretch>
        </p:blipFill>
        <p:spPr>
          <a:xfrm>
            <a:off x="1316263" y="1374125"/>
            <a:ext cx="2669013" cy="1216325"/>
          </a:xfrm>
          <a:prstGeom prst="rect">
            <a:avLst/>
          </a:prstGeom>
          <a:noFill/>
          <a:ln>
            <a:noFill/>
          </a:ln>
        </p:spPr>
      </p:pic>
      <p:sp>
        <p:nvSpPr>
          <p:cNvPr id="5896" name="Google Shape;5896;p58"/>
          <p:cNvSpPr/>
          <p:nvPr/>
        </p:nvSpPr>
        <p:spPr>
          <a:xfrm>
            <a:off x="4987175" y="3343110"/>
            <a:ext cx="922800" cy="937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97" name="Google Shape;5897;p58">
            <a:hlinkClick r:id="rId10"/>
          </p:cNvPr>
          <p:cNvPicPr preferRelativeResize="0"/>
          <p:nvPr/>
        </p:nvPicPr>
        <p:blipFill>
          <a:blip r:embed="rId11">
            <a:alphaModFix/>
          </a:blip>
          <a:stretch>
            <a:fillRect/>
          </a:stretch>
        </p:blipFill>
        <p:spPr>
          <a:xfrm>
            <a:off x="5077325" y="3440600"/>
            <a:ext cx="742500" cy="742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1" name="Shape 5901"/>
        <p:cNvGrpSpPr/>
        <p:nvPr/>
      </p:nvGrpSpPr>
      <p:grpSpPr>
        <a:xfrm>
          <a:off x="0" y="0"/>
          <a:ext cx="0" cy="0"/>
          <a:chOff x="0" y="0"/>
          <a:chExt cx="0" cy="0"/>
        </a:xfrm>
      </p:grpSpPr>
      <p:sp>
        <p:nvSpPr>
          <p:cNvPr id="5902" name="Google Shape;5902;p59"/>
          <p:cNvSpPr txBox="1"/>
          <p:nvPr>
            <p:ph type="title"/>
          </p:nvPr>
        </p:nvSpPr>
        <p:spPr>
          <a:xfrm>
            <a:off x="79125" y="445025"/>
            <a:ext cx="9064800" cy="572700"/>
          </a:xfrm>
          <a:prstGeom prst="rect">
            <a:avLst/>
          </a:prstGeom>
          <a:solidFill>
            <a:schemeClr val="accent5"/>
          </a:solidFill>
        </p:spPr>
        <p:txBody>
          <a:bodyPr anchorCtr="0" anchor="t" bIns="91425" lIns="91425" spcFirstLastPara="1" rIns="91425" wrap="square" tIns="91425">
            <a:noAutofit/>
          </a:bodyPr>
          <a:lstStyle/>
          <a:p>
            <a:pPr indent="0" lvl="0" marL="0" rtl="0" algn="ctr">
              <a:spcBef>
                <a:spcPts val="0"/>
              </a:spcBef>
              <a:spcAft>
                <a:spcPts val="0"/>
              </a:spcAft>
              <a:buNone/>
            </a:pPr>
            <a:r>
              <a:rPr lang="en"/>
              <a:t>PLN (Personal Learning Network)</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5903" name="Google Shape;5903;p59"/>
          <p:cNvSpPr txBox="1"/>
          <p:nvPr>
            <p:ph idx="1" type="subTitle"/>
          </p:nvPr>
        </p:nvSpPr>
        <p:spPr>
          <a:xfrm>
            <a:off x="1537425" y="2927950"/>
            <a:ext cx="2183100" cy="45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Stay Current</a:t>
            </a:r>
            <a:endParaRPr/>
          </a:p>
          <a:p>
            <a:pPr indent="0" lvl="0" marL="0" rtl="0" algn="ctr">
              <a:spcBef>
                <a:spcPts val="1600"/>
              </a:spcBef>
              <a:spcAft>
                <a:spcPts val="1600"/>
              </a:spcAft>
              <a:buNone/>
            </a:pPr>
            <a:r>
              <a:rPr lang="en"/>
              <a:t>Be Informed</a:t>
            </a:r>
            <a:endParaRPr/>
          </a:p>
        </p:txBody>
      </p:sp>
      <p:pic>
        <p:nvPicPr>
          <p:cNvPr id="5904" name="Google Shape;5904;p59">
            <a:hlinkClick r:id="rId3"/>
          </p:cNvPr>
          <p:cNvPicPr preferRelativeResize="0"/>
          <p:nvPr/>
        </p:nvPicPr>
        <p:blipFill>
          <a:blip r:embed="rId4">
            <a:alphaModFix/>
          </a:blip>
          <a:stretch>
            <a:fillRect/>
          </a:stretch>
        </p:blipFill>
        <p:spPr>
          <a:xfrm>
            <a:off x="1414825" y="1325950"/>
            <a:ext cx="2613398" cy="1460999"/>
          </a:xfrm>
          <a:prstGeom prst="rect">
            <a:avLst/>
          </a:prstGeom>
          <a:noFill/>
          <a:ln cap="flat" cmpd="sng" w="76200">
            <a:solidFill>
              <a:schemeClr val="lt2"/>
            </a:solidFill>
            <a:prstDash val="solid"/>
            <a:round/>
            <a:headEnd len="sm" w="sm" type="none"/>
            <a:tailEnd len="sm" w="sm" type="none"/>
          </a:ln>
        </p:spPr>
      </p:pic>
      <p:pic>
        <p:nvPicPr>
          <p:cNvPr id="5905" name="Google Shape;5905;p59"/>
          <p:cNvPicPr preferRelativeResize="0"/>
          <p:nvPr/>
        </p:nvPicPr>
        <p:blipFill>
          <a:blip r:embed="rId5">
            <a:alphaModFix/>
          </a:blip>
          <a:stretch>
            <a:fillRect/>
          </a:stretch>
        </p:blipFill>
        <p:spPr>
          <a:xfrm>
            <a:off x="4363275" y="2854900"/>
            <a:ext cx="4557230" cy="2136202"/>
          </a:xfrm>
          <a:prstGeom prst="rect">
            <a:avLst/>
          </a:prstGeom>
          <a:noFill/>
          <a:ln cap="flat" cmpd="sng" w="76200">
            <a:solidFill>
              <a:schemeClr val="accent6"/>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9" name="Shape 5909"/>
        <p:cNvGrpSpPr/>
        <p:nvPr/>
      </p:nvGrpSpPr>
      <p:grpSpPr>
        <a:xfrm>
          <a:off x="0" y="0"/>
          <a:ext cx="0" cy="0"/>
          <a:chOff x="0" y="0"/>
          <a:chExt cx="0" cy="0"/>
        </a:xfrm>
      </p:grpSpPr>
      <p:grpSp>
        <p:nvGrpSpPr>
          <p:cNvPr id="5910" name="Google Shape;5910;p60"/>
          <p:cNvGrpSpPr/>
          <p:nvPr/>
        </p:nvGrpSpPr>
        <p:grpSpPr>
          <a:xfrm>
            <a:off x="-11" y="4206007"/>
            <a:ext cx="922816" cy="937528"/>
            <a:chOff x="4125814" y="2171657"/>
            <a:chExt cx="922816" cy="937528"/>
          </a:xfrm>
        </p:grpSpPr>
        <p:sp>
          <p:nvSpPr>
            <p:cNvPr id="5911" name="Google Shape;5911;p60"/>
            <p:cNvSpPr/>
            <p:nvPr/>
          </p:nvSpPr>
          <p:spPr>
            <a:xfrm>
              <a:off x="4125825" y="2171685"/>
              <a:ext cx="922800" cy="937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12" name="Google Shape;5912;p60"/>
            <p:cNvGrpSpPr/>
            <p:nvPr/>
          </p:nvGrpSpPr>
          <p:grpSpPr>
            <a:xfrm>
              <a:off x="4125814" y="2171657"/>
              <a:ext cx="922816" cy="937488"/>
              <a:chOff x="6256925" y="1391925"/>
              <a:chExt cx="873300" cy="873300"/>
            </a:xfrm>
          </p:grpSpPr>
          <p:sp>
            <p:nvSpPr>
              <p:cNvPr id="5913" name="Google Shape;5913;p60"/>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4" name="Google Shape;5914;p60"/>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5" name="Google Shape;5915;p60"/>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6" name="Google Shape;5916;p60"/>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7" name="Google Shape;5917;p60"/>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8" name="Google Shape;5918;p60"/>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9" name="Google Shape;5919;p60"/>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0" name="Google Shape;5920;p60"/>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1" name="Google Shape;5921;p60"/>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2" name="Google Shape;5922;p60"/>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3" name="Google Shape;5923;p60"/>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4" name="Google Shape;5924;p60"/>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25" name="Google Shape;5925;p60"/>
          <p:cNvGrpSpPr/>
          <p:nvPr/>
        </p:nvGrpSpPr>
        <p:grpSpPr>
          <a:xfrm rot="5400000">
            <a:off x="8149291" y="4148809"/>
            <a:ext cx="937489" cy="1051907"/>
            <a:chOff x="6616064" y="2171657"/>
            <a:chExt cx="922816" cy="937528"/>
          </a:xfrm>
        </p:grpSpPr>
        <p:sp>
          <p:nvSpPr>
            <p:cNvPr id="5926" name="Google Shape;5926;p60"/>
            <p:cNvSpPr/>
            <p:nvPr/>
          </p:nvSpPr>
          <p:spPr>
            <a:xfrm>
              <a:off x="6616075" y="2171685"/>
              <a:ext cx="922800" cy="93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27" name="Google Shape;5927;p60"/>
            <p:cNvGrpSpPr/>
            <p:nvPr/>
          </p:nvGrpSpPr>
          <p:grpSpPr>
            <a:xfrm>
              <a:off x="6616064" y="2171657"/>
              <a:ext cx="922816" cy="937488"/>
              <a:chOff x="6256925" y="1391925"/>
              <a:chExt cx="873300" cy="873300"/>
            </a:xfrm>
          </p:grpSpPr>
          <p:sp>
            <p:nvSpPr>
              <p:cNvPr id="5928" name="Google Shape;5928;p60"/>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60"/>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0" name="Google Shape;5930;p60"/>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1" name="Google Shape;5931;p60"/>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2" name="Google Shape;5932;p60"/>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3" name="Google Shape;5933;p60"/>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4" name="Google Shape;5934;p60"/>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5" name="Google Shape;5935;p60"/>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6" name="Google Shape;5936;p60"/>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7" name="Google Shape;5937;p60"/>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8" name="Google Shape;5938;p60"/>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9" name="Google Shape;5939;p60"/>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940" name="Google Shape;5940;p60"/>
          <p:cNvSpPr txBox="1"/>
          <p:nvPr>
            <p:ph type="title"/>
          </p:nvPr>
        </p:nvSpPr>
        <p:spPr>
          <a:xfrm>
            <a:off x="0" y="445025"/>
            <a:ext cx="9144000" cy="572700"/>
          </a:xfrm>
          <a:prstGeom prst="rect">
            <a:avLst/>
          </a:prstGeom>
          <a:solidFill>
            <a:schemeClr val="accent5"/>
          </a:solidFill>
        </p:spPr>
        <p:txBody>
          <a:bodyPr anchorCtr="0" anchor="t" bIns="91425" lIns="91425" spcFirstLastPara="1" rIns="91425" wrap="square" tIns="91425">
            <a:noAutofit/>
          </a:bodyPr>
          <a:lstStyle/>
          <a:p>
            <a:pPr indent="0" lvl="0" marL="0" rtl="0" algn="ctr">
              <a:spcBef>
                <a:spcPts val="0"/>
              </a:spcBef>
              <a:spcAft>
                <a:spcPts val="0"/>
              </a:spcAft>
              <a:buNone/>
            </a:pPr>
            <a:r>
              <a:rPr lang="en"/>
              <a:t>ADVOCACY</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5941" name="Google Shape;5941;p60">
            <a:hlinkClick r:id="rId3"/>
          </p:cNvPr>
          <p:cNvPicPr preferRelativeResize="0"/>
          <p:nvPr/>
        </p:nvPicPr>
        <p:blipFill>
          <a:blip r:embed="rId4">
            <a:alphaModFix/>
          </a:blip>
          <a:stretch>
            <a:fillRect/>
          </a:stretch>
        </p:blipFill>
        <p:spPr>
          <a:xfrm>
            <a:off x="6239100" y="1357925"/>
            <a:ext cx="1452937" cy="3640300"/>
          </a:xfrm>
          <a:prstGeom prst="rect">
            <a:avLst/>
          </a:prstGeom>
          <a:noFill/>
          <a:ln cap="flat" cmpd="sng" w="114300">
            <a:solidFill>
              <a:schemeClr val="dk1"/>
            </a:solidFill>
            <a:prstDash val="solid"/>
            <a:round/>
            <a:headEnd len="sm" w="sm" type="none"/>
            <a:tailEnd len="sm" w="sm" type="none"/>
          </a:ln>
        </p:spPr>
      </p:pic>
      <p:pic>
        <p:nvPicPr>
          <p:cNvPr id="5942" name="Google Shape;5942;p60"/>
          <p:cNvPicPr preferRelativeResize="0"/>
          <p:nvPr/>
        </p:nvPicPr>
        <p:blipFill>
          <a:blip r:embed="rId5">
            <a:alphaModFix/>
          </a:blip>
          <a:stretch>
            <a:fillRect/>
          </a:stretch>
        </p:blipFill>
        <p:spPr>
          <a:xfrm>
            <a:off x="419156" y="1357937"/>
            <a:ext cx="2057299" cy="2123525"/>
          </a:xfrm>
          <a:prstGeom prst="rect">
            <a:avLst/>
          </a:prstGeom>
          <a:noFill/>
          <a:ln cap="flat" cmpd="sng" w="114300">
            <a:solidFill>
              <a:schemeClr val="dk1"/>
            </a:solidFill>
            <a:prstDash val="solid"/>
            <a:round/>
            <a:headEnd len="sm" w="sm" type="none"/>
            <a:tailEnd len="sm" w="sm" type="none"/>
          </a:ln>
        </p:spPr>
      </p:pic>
      <p:pic>
        <p:nvPicPr>
          <p:cNvPr id="5943" name="Google Shape;5943;p60">
            <a:hlinkClick r:id="rId6"/>
          </p:cNvPr>
          <p:cNvPicPr preferRelativeResize="0"/>
          <p:nvPr/>
        </p:nvPicPr>
        <p:blipFill rotWithShape="1">
          <a:blip r:embed="rId7">
            <a:alphaModFix/>
          </a:blip>
          <a:srcRect b="2125" l="0" r="0" t="2125"/>
          <a:stretch/>
        </p:blipFill>
        <p:spPr>
          <a:xfrm>
            <a:off x="2990488" y="1423000"/>
            <a:ext cx="2634300" cy="1329000"/>
          </a:xfrm>
          <a:prstGeom prst="roundRect">
            <a:avLst>
              <a:gd fmla="val 0" name="adj"/>
            </a:avLst>
          </a:prstGeom>
          <a:noFill/>
          <a:ln cap="flat" cmpd="sng" w="114300">
            <a:solidFill>
              <a:schemeClr val="dk1"/>
            </a:solidFill>
            <a:prstDash val="solid"/>
            <a:round/>
            <a:headEnd len="sm" w="sm" type="none"/>
            <a:tailEnd len="sm" w="sm" type="none"/>
          </a:ln>
        </p:spPr>
      </p:pic>
      <p:pic>
        <p:nvPicPr>
          <p:cNvPr id="5944" name="Google Shape;5944;p60"/>
          <p:cNvPicPr preferRelativeResize="0"/>
          <p:nvPr/>
        </p:nvPicPr>
        <p:blipFill>
          <a:blip r:embed="rId8">
            <a:alphaModFix/>
          </a:blip>
          <a:stretch>
            <a:fillRect/>
          </a:stretch>
        </p:blipFill>
        <p:spPr>
          <a:xfrm>
            <a:off x="2913113" y="3157300"/>
            <a:ext cx="2789037" cy="1394531"/>
          </a:xfrm>
          <a:prstGeom prst="rect">
            <a:avLst/>
          </a:prstGeom>
          <a:noFill/>
          <a:ln cap="flat" cmpd="sng" w="76200">
            <a:solidFill>
              <a:schemeClr val="dk1"/>
            </a:solidFill>
            <a:prstDash val="solid"/>
            <a:round/>
            <a:headEnd len="sm" w="sm" type="none"/>
            <a:tailEnd len="sm" w="sm" type="none"/>
          </a:ln>
        </p:spPr>
      </p:pic>
      <p:grpSp>
        <p:nvGrpSpPr>
          <p:cNvPr id="5945" name="Google Shape;5945;p60"/>
          <p:cNvGrpSpPr/>
          <p:nvPr/>
        </p:nvGrpSpPr>
        <p:grpSpPr>
          <a:xfrm>
            <a:off x="235336" y="505305"/>
            <a:ext cx="452148" cy="452134"/>
            <a:chOff x="3299850" y="238575"/>
            <a:chExt cx="427725" cy="482225"/>
          </a:xfrm>
        </p:grpSpPr>
        <p:sp>
          <p:nvSpPr>
            <p:cNvPr id="5946" name="Google Shape;5946;p60"/>
            <p:cNvSpPr/>
            <p:nvPr/>
          </p:nvSpPr>
          <p:spPr>
            <a:xfrm>
              <a:off x="3299850" y="323500"/>
              <a:ext cx="427725" cy="397300"/>
            </a:xfrm>
            <a:custGeom>
              <a:rect b="b" l="l" r="r" t="t"/>
              <a:pathLst>
                <a:path extrusionOk="0" h="15892" w="17109">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47" name="Google Shape;5947;p60"/>
            <p:cNvSpPr/>
            <p:nvPr/>
          </p:nvSpPr>
          <p:spPr>
            <a:xfrm>
              <a:off x="3467650" y="238575"/>
              <a:ext cx="46525" cy="56650"/>
            </a:xfrm>
            <a:custGeom>
              <a:rect b="b" l="l" r="r" t="t"/>
              <a:pathLst>
                <a:path extrusionOk="0" h="2266" w="1861">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48" name="Google Shape;5948;p60"/>
            <p:cNvSpPr/>
            <p:nvPr/>
          </p:nvSpPr>
          <p:spPr>
            <a:xfrm>
              <a:off x="3566675" y="238575"/>
              <a:ext cx="46525" cy="56675"/>
            </a:xfrm>
            <a:custGeom>
              <a:rect b="b" l="l" r="r" t="t"/>
              <a:pathLst>
                <a:path extrusionOk="0" h="2267" w="1861">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49" name="Google Shape;5949;p60"/>
            <p:cNvSpPr/>
            <p:nvPr/>
          </p:nvSpPr>
          <p:spPr>
            <a:xfrm>
              <a:off x="3611225" y="323500"/>
              <a:ext cx="56550" cy="28325"/>
            </a:xfrm>
            <a:custGeom>
              <a:rect b="b" l="l" r="r" t="t"/>
              <a:pathLst>
                <a:path extrusionOk="0" h="1133" w="2262">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50" name="Google Shape;5950;p60"/>
            <p:cNvSpPr/>
            <p:nvPr/>
          </p:nvSpPr>
          <p:spPr>
            <a:xfrm>
              <a:off x="3413075" y="323500"/>
              <a:ext cx="56550" cy="28325"/>
            </a:xfrm>
            <a:custGeom>
              <a:rect b="b" l="l" r="r" t="t"/>
              <a:pathLst>
                <a:path extrusionOk="0" h="1133" w="2262">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4" name="Shape 5954"/>
        <p:cNvGrpSpPr/>
        <p:nvPr/>
      </p:nvGrpSpPr>
      <p:grpSpPr>
        <a:xfrm>
          <a:off x="0" y="0"/>
          <a:ext cx="0" cy="0"/>
          <a:chOff x="0" y="0"/>
          <a:chExt cx="0" cy="0"/>
        </a:xfrm>
      </p:grpSpPr>
      <p:grpSp>
        <p:nvGrpSpPr>
          <p:cNvPr id="5955" name="Google Shape;5955;p61"/>
          <p:cNvGrpSpPr/>
          <p:nvPr/>
        </p:nvGrpSpPr>
        <p:grpSpPr>
          <a:xfrm>
            <a:off x="-11" y="4206007"/>
            <a:ext cx="922816" cy="937528"/>
            <a:chOff x="4125814" y="2171657"/>
            <a:chExt cx="922816" cy="937528"/>
          </a:xfrm>
        </p:grpSpPr>
        <p:sp>
          <p:nvSpPr>
            <p:cNvPr id="5956" name="Google Shape;5956;p61"/>
            <p:cNvSpPr/>
            <p:nvPr/>
          </p:nvSpPr>
          <p:spPr>
            <a:xfrm>
              <a:off x="4125825" y="2171685"/>
              <a:ext cx="922800" cy="937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57" name="Google Shape;5957;p61"/>
            <p:cNvGrpSpPr/>
            <p:nvPr/>
          </p:nvGrpSpPr>
          <p:grpSpPr>
            <a:xfrm>
              <a:off x="4125814" y="2171657"/>
              <a:ext cx="922816" cy="937488"/>
              <a:chOff x="6256925" y="1391925"/>
              <a:chExt cx="873300" cy="873300"/>
            </a:xfrm>
          </p:grpSpPr>
          <p:sp>
            <p:nvSpPr>
              <p:cNvPr id="5958" name="Google Shape;5958;p61"/>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9" name="Google Shape;5959;p61"/>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0" name="Google Shape;5960;p61"/>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1" name="Google Shape;5961;p61"/>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2" name="Google Shape;5962;p61"/>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3" name="Google Shape;5963;p61"/>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4" name="Google Shape;5964;p61"/>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5" name="Google Shape;5965;p61"/>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6" name="Google Shape;5966;p61"/>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7" name="Google Shape;5967;p61"/>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8" name="Google Shape;5968;p61"/>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9" name="Google Shape;5969;p61"/>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70" name="Google Shape;5970;p61"/>
          <p:cNvGrpSpPr/>
          <p:nvPr/>
        </p:nvGrpSpPr>
        <p:grpSpPr>
          <a:xfrm rot="5400000">
            <a:off x="8149291" y="4148809"/>
            <a:ext cx="937489" cy="1051907"/>
            <a:chOff x="6616064" y="2171657"/>
            <a:chExt cx="922816" cy="937528"/>
          </a:xfrm>
        </p:grpSpPr>
        <p:sp>
          <p:nvSpPr>
            <p:cNvPr id="5971" name="Google Shape;5971;p61"/>
            <p:cNvSpPr/>
            <p:nvPr/>
          </p:nvSpPr>
          <p:spPr>
            <a:xfrm>
              <a:off x="6616075" y="2171685"/>
              <a:ext cx="922800" cy="93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72" name="Google Shape;5972;p61"/>
            <p:cNvGrpSpPr/>
            <p:nvPr/>
          </p:nvGrpSpPr>
          <p:grpSpPr>
            <a:xfrm>
              <a:off x="6616064" y="2171657"/>
              <a:ext cx="922816" cy="937488"/>
              <a:chOff x="6256925" y="1391925"/>
              <a:chExt cx="873300" cy="873300"/>
            </a:xfrm>
          </p:grpSpPr>
          <p:sp>
            <p:nvSpPr>
              <p:cNvPr id="5973" name="Google Shape;5973;p61"/>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4" name="Google Shape;5974;p61"/>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5" name="Google Shape;5975;p61"/>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6" name="Google Shape;5976;p61"/>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7" name="Google Shape;5977;p61"/>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8" name="Google Shape;5978;p61"/>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9" name="Google Shape;5979;p61"/>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0" name="Google Shape;5980;p61"/>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1" name="Google Shape;5981;p61"/>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2" name="Google Shape;5982;p61"/>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3" name="Google Shape;5983;p61"/>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4" name="Google Shape;5984;p61"/>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985" name="Google Shape;5985;p61"/>
          <p:cNvSpPr txBox="1"/>
          <p:nvPr>
            <p:ph type="title"/>
          </p:nvPr>
        </p:nvSpPr>
        <p:spPr>
          <a:xfrm>
            <a:off x="0" y="445025"/>
            <a:ext cx="9144000" cy="572700"/>
          </a:xfrm>
          <a:prstGeom prst="rect">
            <a:avLst/>
          </a:prstGeom>
          <a:solidFill>
            <a:schemeClr val="accent5"/>
          </a:solidFill>
        </p:spPr>
        <p:txBody>
          <a:bodyPr anchorCtr="0" anchor="t" bIns="91425" lIns="91425" spcFirstLastPara="1" rIns="91425" wrap="square" tIns="91425">
            <a:noAutofit/>
          </a:bodyPr>
          <a:lstStyle/>
          <a:p>
            <a:pPr indent="0" lvl="0" marL="0" rtl="0" algn="ctr">
              <a:spcBef>
                <a:spcPts val="0"/>
              </a:spcBef>
              <a:spcAft>
                <a:spcPts val="0"/>
              </a:spcAft>
              <a:buNone/>
            </a:pPr>
            <a:r>
              <a:rPr lang="en"/>
              <a:t>ADVOCACY</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5986" name="Google Shape;5986;p61"/>
          <p:cNvPicPr preferRelativeResize="0"/>
          <p:nvPr/>
        </p:nvPicPr>
        <p:blipFill>
          <a:blip r:embed="rId3">
            <a:alphaModFix/>
          </a:blip>
          <a:stretch>
            <a:fillRect/>
          </a:stretch>
        </p:blipFill>
        <p:spPr>
          <a:xfrm>
            <a:off x="1035175" y="1331225"/>
            <a:ext cx="2356149" cy="3699225"/>
          </a:xfrm>
          <a:prstGeom prst="rect">
            <a:avLst/>
          </a:prstGeom>
          <a:noFill/>
          <a:ln cap="flat" cmpd="sng" w="38100">
            <a:solidFill>
              <a:schemeClr val="accent5"/>
            </a:solidFill>
            <a:prstDash val="solid"/>
            <a:round/>
            <a:headEnd len="sm" w="sm" type="none"/>
            <a:tailEnd len="sm" w="sm" type="none"/>
          </a:ln>
        </p:spPr>
      </p:pic>
      <p:grpSp>
        <p:nvGrpSpPr>
          <p:cNvPr id="5987" name="Google Shape;5987;p61"/>
          <p:cNvGrpSpPr/>
          <p:nvPr/>
        </p:nvGrpSpPr>
        <p:grpSpPr>
          <a:xfrm>
            <a:off x="235336" y="505305"/>
            <a:ext cx="452148" cy="452134"/>
            <a:chOff x="3299850" y="238575"/>
            <a:chExt cx="427725" cy="482225"/>
          </a:xfrm>
        </p:grpSpPr>
        <p:sp>
          <p:nvSpPr>
            <p:cNvPr id="5988" name="Google Shape;5988;p61"/>
            <p:cNvSpPr/>
            <p:nvPr/>
          </p:nvSpPr>
          <p:spPr>
            <a:xfrm>
              <a:off x="3299850" y="323500"/>
              <a:ext cx="427725" cy="397300"/>
            </a:xfrm>
            <a:custGeom>
              <a:rect b="b" l="l" r="r" t="t"/>
              <a:pathLst>
                <a:path extrusionOk="0" h="15892" w="17109">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89" name="Google Shape;5989;p61"/>
            <p:cNvSpPr/>
            <p:nvPr/>
          </p:nvSpPr>
          <p:spPr>
            <a:xfrm>
              <a:off x="3467650" y="238575"/>
              <a:ext cx="46525" cy="56650"/>
            </a:xfrm>
            <a:custGeom>
              <a:rect b="b" l="l" r="r" t="t"/>
              <a:pathLst>
                <a:path extrusionOk="0" h="2266" w="1861">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90" name="Google Shape;5990;p61"/>
            <p:cNvSpPr/>
            <p:nvPr/>
          </p:nvSpPr>
          <p:spPr>
            <a:xfrm>
              <a:off x="3566675" y="238575"/>
              <a:ext cx="46525" cy="56675"/>
            </a:xfrm>
            <a:custGeom>
              <a:rect b="b" l="l" r="r" t="t"/>
              <a:pathLst>
                <a:path extrusionOk="0" h="2267" w="1861">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91" name="Google Shape;5991;p61"/>
            <p:cNvSpPr/>
            <p:nvPr/>
          </p:nvSpPr>
          <p:spPr>
            <a:xfrm>
              <a:off x="3611225" y="323500"/>
              <a:ext cx="56550" cy="28325"/>
            </a:xfrm>
            <a:custGeom>
              <a:rect b="b" l="l" r="r" t="t"/>
              <a:pathLst>
                <a:path extrusionOk="0" h="1133" w="2262">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992" name="Google Shape;5992;p61"/>
            <p:cNvSpPr/>
            <p:nvPr/>
          </p:nvSpPr>
          <p:spPr>
            <a:xfrm>
              <a:off x="3413075" y="323500"/>
              <a:ext cx="56550" cy="28325"/>
            </a:xfrm>
            <a:custGeom>
              <a:rect b="b" l="l" r="r" t="t"/>
              <a:pathLst>
                <a:path extrusionOk="0" h="1133" w="2262">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pic>
        <p:nvPicPr>
          <p:cNvPr id="5993" name="Google Shape;5993;p61"/>
          <p:cNvPicPr preferRelativeResize="0"/>
          <p:nvPr/>
        </p:nvPicPr>
        <p:blipFill>
          <a:blip r:embed="rId4">
            <a:alphaModFix/>
          </a:blip>
          <a:stretch>
            <a:fillRect/>
          </a:stretch>
        </p:blipFill>
        <p:spPr>
          <a:xfrm>
            <a:off x="3615000" y="1331225"/>
            <a:ext cx="3712598" cy="3699224"/>
          </a:xfrm>
          <a:prstGeom prst="rect">
            <a:avLst/>
          </a:prstGeom>
          <a:noFill/>
          <a:ln cap="flat" cmpd="sng" w="38100">
            <a:solidFill>
              <a:schemeClr val="accent5"/>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7" name="Shape 5997"/>
        <p:cNvGrpSpPr/>
        <p:nvPr/>
      </p:nvGrpSpPr>
      <p:grpSpPr>
        <a:xfrm>
          <a:off x="0" y="0"/>
          <a:ext cx="0" cy="0"/>
          <a:chOff x="0" y="0"/>
          <a:chExt cx="0" cy="0"/>
        </a:xfrm>
      </p:grpSpPr>
      <p:sp>
        <p:nvSpPr>
          <p:cNvPr id="5998" name="Google Shape;5998;p62"/>
          <p:cNvSpPr txBox="1"/>
          <p:nvPr>
            <p:ph idx="1" type="subTitle"/>
          </p:nvPr>
        </p:nvSpPr>
        <p:spPr>
          <a:xfrm>
            <a:off x="1835100" y="2419150"/>
            <a:ext cx="5473800" cy="9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Raleway"/>
                <a:ea typeface="Raleway"/>
                <a:cs typeface="Raleway"/>
                <a:sym typeface="Raleway"/>
              </a:rPr>
              <a:t>The link to this google slides deck is:</a:t>
            </a:r>
            <a:endParaRPr sz="1700">
              <a:latin typeface="Raleway"/>
              <a:ea typeface="Raleway"/>
              <a:cs typeface="Raleway"/>
              <a:sym typeface="Raleway"/>
            </a:endParaRPr>
          </a:p>
          <a:p>
            <a:pPr indent="0" lvl="0" marL="0" rtl="0" algn="ctr">
              <a:spcBef>
                <a:spcPts val="0"/>
              </a:spcBef>
              <a:spcAft>
                <a:spcPts val="0"/>
              </a:spcAft>
              <a:buNone/>
            </a:pPr>
            <a:r>
              <a:rPr lang="en" sz="2600" u="sng">
                <a:solidFill>
                  <a:schemeClr val="hlink"/>
                </a:solidFill>
                <a:latin typeface="Raleway"/>
                <a:ea typeface="Raleway"/>
                <a:cs typeface="Raleway"/>
                <a:sym typeface="Raleway"/>
                <a:hlinkClick r:id="rId3"/>
              </a:rPr>
              <a:t>https://bit.ly/406Z0zS</a:t>
            </a:r>
            <a:endParaRPr sz="2600">
              <a:latin typeface="Raleway"/>
              <a:ea typeface="Raleway"/>
              <a:cs typeface="Raleway"/>
              <a:sym typeface="Raleway"/>
            </a:endParaRPr>
          </a:p>
          <a:p>
            <a:pPr indent="0" lvl="0" marL="0" rtl="0" algn="ctr">
              <a:spcBef>
                <a:spcPts val="0"/>
              </a:spcBef>
              <a:spcAft>
                <a:spcPts val="0"/>
              </a:spcAft>
              <a:buNone/>
            </a:pPr>
            <a:r>
              <a:t/>
            </a:r>
            <a:endParaRPr sz="2600">
              <a:latin typeface="Raleway"/>
              <a:ea typeface="Raleway"/>
              <a:cs typeface="Raleway"/>
              <a:sym typeface="Raleway"/>
            </a:endParaRPr>
          </a:p>
          <a:p>
            <a:pPr indent="0" lvl="0" marL="0" rtl="0" algn="ctr">
              <a:spcBef>
                <a:spcPts val="0"/>
              </a:spcBef>
              <a:spcAft>
                <a:spcPts val="0"/>
              </a:spcAft>
              <a:buNone/>
            </a:pPr>
            <a:r>
              <a:rPr b="1" lang="en" sz="5100">
                <a:solidFill>
                  <a:schemeClr val="accent2"/>
                </a:solidFill>
                <a:latin typeface="Raleway Black"/>
                <a:ea typeface="Raleway Black"/>
                <a:cs typeface="Raleway Black"/>
                <a:sym typeface="Raleway Black"/>
              </a:rPr>
              <a:t>Contact</a:t>
            </a:r>
            <a:endParaRPr b="1" sz="5100">
              <a:solidFill>
                <a:schemeClr val="accent2"/>
              </a:solidFill>
              <a:latin typeface="Raleway Black"/>
              <a:ea typeface="Raleway Black"/>
              <a:cs typeface="Raleway Black"/>
              <a:sym typeface="Raleway Black"/>
            </a:endParaRPr>
          </a:p>
          <a:p>
            <a:pPr indent="0" lvl="0" marL="0" rtl="0" algn="ctr">
              <a:spcBef>
                <a:spcPts val="0"/>
              </a:spcBef>
              <a:spcAft>
                <a:spcPts val="0"/>
              </a:spcAft>
              <a:buNone/>
            </a:pPr>
            <a:r>
              <a:t/>
            </a:r>
            <a:endParaRPr b="1" sz="5100">
              <a:solidFill>
                <a:schemeClr val="accent2"/>
              </a:solidFill>
              <a:latin typeface="Raleway Black"/>
              <a:ea typeface="Raleway Black"/>
              <a:cs typeface="Raleway Black"/>
              <a:sym typeface="Raleway Black"/>
            </a:endParaRPr>
          </a:p>
          <a:p>
            <a:pPr indent="0" lvl="0" marL="0" rtl="0" algn="ctr">
              <a:spcBef>
                <a:spcPts val="0"/>
              </a:spcBef>
              <a:spcAft>
                <a:spcPts val="0"/>
              </a:spcAft>
              <a:buNone/>
            </a:pPr>
            <a:r>
              <a:t/>
            </a:r>
            <a:endParaRPr sz="2600">
              <a:latin typeface="Raleway"/>
              <a:ea typeface="Raleway"/>
              <a:cs typeface="Raleway"/>
              <a:sym typeface="Raleway"/>
            </a:endParaRPr>
          </a:p>
        </p:txBody>
      </p:sp>
      <p:sp>
        <p:nvSpPr>
          <p:cNvPr id="5999" name="Google Shape;5999;p62"/>
          <p:cNvSpPr txBox="1"/>
          <p:nvPr>
            <p:ph type="title"/>
          </p:nvPr>
        </p:nvSpPr>
        <p:spPr>
          <a:xfrm>
            <a:off x="2576700" y="210775"/>
            <a:ext cx="3990600" cy="118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100">
                <a:solidFill>
                  <a:schemeClr val="accent2"/>
                </a:solidFill>
              </a:rPr>
              <a:t>Questions</a:t>
            </a:r>
            <a:endParaRPr sz="5100">
              <a:solidFill>
                <a:schemeClr val="accent2"/>
              </a:solidFill>
            </a:endParaRPr>
          </a:p>
        </p:txBody>
      </p:sp>
      <p:sp>
        <p:nvSpPr>
          <p:cNvPr id="6000" name="Google Shape;6000;p62"/>
          <p:cNvSpPr txBox="1"/>
          <p:nvPr/>
        </p:nvSpPr>
        <p:spPr>
          <a:xfrm>
            <a:off x="2204350" y="3436525"/>
            <a:ext cx="4781700" cy="7575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2"/>
              </a:solidFill>
              <a:latin typeface="Rubik"/>
              <a:ea typeface="Rubik"/>
              <a:cs typeface="Rubik"/>
              <a:sym typeface="Rubik"/>
            </a:endParaRPr>
          </a:p>
        </p:txBody>
      </p:sp>
      <p:pic>
        <p:nvPicPr>
          <p:cNvPr id="6001" name="Google Shape;6001;p62"/>
          <p:cNvPicPr preferRelativeResize="0"/>
          <p:nvPr/>
        </p:nvPicPr>
        <p:blipFill>
          <a:blip r:embed="rId4">
            <a:alphaModFix/>
          </a:blip>
          <a:stretch>
            <a:fillRect/>
          </a:stretch>
        </p:blipFill>
        <p:spPr>
          <a:xfrm>
            <a:off x="1402175" y="4194025"/>
            <a:ext cx="5820167" cy="849975"/>
          </a:xfrm>
          <a:prstGeom prst="rect">
            <a:avLst/>
          </a:prstGeom>
          <a:noFill/>
          <a:ln>
            <a:noFill/>
          </a:ln>
        </p:spPr>
      </p:pic>
      <p:pic>
        <p:nvPicPr>
          <p:cNvPr id="6002" name="Google Shape;6002;p62"/>
          <p:cNvPicPr preferRelativeResize="0"/>
          <p:nvPr/>
        </p:nvPicPr>
        <p:blipFill>
          <a:blip r:embed="rId5">
            <a:alphaModFix/>
          </a:blip>
          <a:stretch>
            <a:fillRect/>
          </a:stretch>
        </p:blipFill>
        <p:spPr>
          <a:xfrm>
            <a:off x="-8" y="-7250"/>
            <a:ext cx="1616858" cy="1616858"/>
          </a:xfrm>
          <a:prstGeom prst="rect">
            <a:avLst/>
          </a:prstGeom>
          <a:noFill/>
          <a:ln>
            <a:noFill/>
          </a:ln>
        </p:spPr>
      </p:pic>
      <p:sp>
        <p:nvSpPr>
          <p:cNvPr id="6003" name="Google Shape;6003;p62"/>
          <p:cNvSpPr txBox="1"/>
          <p:nvPr/>
        </p:nvSpPr>
        <p:spPr>
          <a:xfrm>
            <a:off x="2882625" y="3131325"/>
            <a:ext cx="3549600" cy="5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2"/>
                </a:solidFill>
                <a:latin typeface="Raleway"/>
                <a:ea typeface="Raleway"/>
                <a:cs typeface="Raleway"/>
                <a:sym typeface="Raleway"/>
              </a:rPr>
              <a:t>lsc122447@gmail.com</a:t>
            </a:r>
            <a:endParaRPr sz="2200">
              <a:solidFill>
                <a:schemeClr val="dk2"/>
              </a:solidFill>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7" name="Shape 6007"/>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1" name="Shape 6011"/>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5" name="Shape 6015"/>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5494" name="Shape 5494"/>
        <p:cNvGrpSpPr/>
        <p:nvPr/>
      </p:nvGrpSpPr>
      <p:grpSpPr>
        <a:xfrm>
          <a:off x="0" y="0"/>
          <a:ext cx="0" cy="0"/>
          <a:chOff x="0" y="0"/>
          <a:chExt cx="0" cy="0"/>
        </a:xfrm>
      </p:grpSpPr>
      <p:pic>
        <p:nvPicPr>
          <p:cNvPr id="5495" name="Google Shape;5495;p41"/>
          <p:cNvPicPr preferRelativeResize="0"/>
          <p:nvPr/>
        </p:nvPicPr>
        <p:blipFill>
          <a:blip r:embed="rId3">
            <a:alphaModFix/>
          </a:blip>
          <a:stretch>
            <a:fillRect/>
          </a:stretch>
        </p:blipFill>
        <p:spPr>
          <a:xfrm>
            <a:off x="1887825" y="525125"/>
            <a:ext cx="5147876" cy="3917500"/>
          </a:xfrm>
          <a:prstGeom prst="rect">
            <a:avLst/>
          </a:prstGeom>
          <a:noFill/>
          <a:ln cap="flat" cmpd="sng" w="38100">
            <a:solidFill>
              <a:schemeClr val="accent2"/>
            </a:solidFill>
            <a:prstDash val="solid"/>
            <a:round/>
            <a:headEnd len="sm" w="sm" type="none"/>
            <a:tailEnd len="sm" w="sm" type="none"/>
          </a:ln>
        </p:spPr>
      </p:pic>
      <p:sp>
        <p:nvSpPr>
          <p:cNvPr id="5496" name="Google Shape;5496;p41"/>
          <p:cNvSpPr txBox="1"/>
          <p:nvPr/>
        </p:nvSpPr>
        <p:spPr>
          <a:xfrm>
            <a:off x="3176525" y="4578250"/>
            <a:ext cx="2362800" cy="4974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dk1"/>
                </a:solidFill>
                <a:latin typeface="Raleway"/>
                <a:ea typeface="Raleway"/>
                <a:cs typeface="Raleway"/>
                <a:sym typeface="Raleway"/>
              </a:rPr>
              <a:t>TL HUMOUR</a:t>
            </a:r>
            <a:endParaRPr b="1" sz="2300">
              <a:solidFill>
                <a:schemeClr val="dk1"/>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0" name="Shape 5500"/>
        <p:cNvGrpSpPr/>
        <p:nvPr/>
      </p:nvGrpSpPr>
      <p:grpSpPr>
        <a:xfrm>
          <a:off x="0" y="0"/>
          <a:ext cx="0" cy="0"/>
          <a:chOff x="0" y="0"/>
          <a:chExt cx="0" cy="0"/>
        </a:xfrm>
      </p:grpSpPr>
      <p:sp>
        <p:nvSpPr>
          <p:cNvPr id="5501" name="Google Shape;5501;p42"/>
          <p:cNvSpPr txBox="1"/>
          <p:nvPr>
            <p:ph idx="1" type="subTitle"/>
          </p:nvPr>
        </p:nvSpPr>
        <p:spPr>
          <a:xfrm>
            <a:off x="3402625" y="1091425"/>
            <a:ext cx="5385900" cy="39339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b="1" lang="en">
                <a:solidFill>
                  <a:schemeClr val="accent2"/>
                </a:solidFill>
                <a:latin typeface="Times New Roman"/>
                <a:ea typeface="Times New Roman"/>
                <a:cs typeface="Times New Roman"/>
                <a:sym typeface="Times New Roman"/>
              </a:rPr>
              <a:t>School librarians are often overwhelmed with both leadership, management and teac</a:t>
            </a:r>
            <a:r>
              <a:rPr b="1" lang="en">
                <a:solidFill>
                  <a:schemeClr val="accent2"/>
                </a:solidFill>
                <a:latin typeface="Times New Roman"/>
                <a:ea typeface="Times New Roman"/>
                <a:cs typeface="Times New Roman"/>
                <a:sym typeface="Times New Roman"/>
              </a:rPr>
              <a:t>h</a:t>
            </a:r>
            <a:r>
              <a:rPr b="1" lang="en">
                <a:solidFill>
                  <a:schemeClr val="accent2"/>
                </a:solidFill>
                <a:latin typeface="Times New Roman"/>
                <a:ea typeface="Times New Roman"/>
                <a:cs typeface="Times New Roman"/>
                <a:sym typeface="Times New Roman"/>
              </a:rPr>
              <a:t>ing tasks. It seems there is never enough time. Creating a library mission statement offers a partial solution to this issue.  Consistently referring back to it when decisions regarding how time is spent are made will help to ensure that suitable time is spent upholding the truly important values, thus allowing service to students to be the focus. </a:t>
            </a:r>
            <a:endParaRPr b="1" sz="2800">
              <a:solidFill>
                <a:schemeClr val="accent2"/>
              </a:solidFill>
            </a:endParaRPr>
          </a:p>
        </p:txBody>
      </p:sp>
      <p:sp>
        <p:nvSpPr>
          <p:cNvPr id="5502" name="Google Shape;5502;p42"/>
          <p:cNvSpPr txBox="1"/>
          <p:nvPr/>
        </p:nvSpPr>
        <p:spPr>
          <a:xfrm>
            <a:off x="15300" y="411300"/>
            <a:ext cx="9113400" cy="522300"/>
          </a:xfrm>
          <a:prstGeom prst="rect">
            <a:avLst/>
          </a:prstGeom>
          <a:solidFill>
            <a:schemeClr val="accent5"/>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dk1"/>
                </a:solidFill>
                <a:latin typeface="Raleway"/>
                <a:ea typeface="Raleway"/>
                <a:cs typeface="Raleway"/>
                <a:sym typeface="Raleway"/>
              </a:rPr>
              <a:t>WELCOME!</a:t>
            </a:r>
            <a:endParaRPr b="1" sz="2300">
              <a:solidFill>
                <a:schemeClr val="dk1"/>
              </a:solidFill>
              <a:latin typeface="Raleway"/>
              <a:ea typeface="Raleway"/>
              <a:cs typeface="Raleway"/>
              <a:sym typeface="Raleway"/>
            </a:endParaRPr>
          </a:p>
        </p:txBody>
      </p:sp>
      <p:pic>
        <p:nvPicPr>
          <p:cNvPr id="5503" name="Google Shape;5503;p42"/>
          <p:cNvPicPr preferRelativeResize="0"/>
          <p:nvPr/>
        </p:nvPicPr>
        <p:blipFill>
          <a:blip r:embed="rId3">
            <a:alphaModFix/>
          </a:blip>
          <a:stretch>
            <a:fillRect/>
          </a:stretch>
        </p:blipFill>
        <p:spPr>
          <a:xfrm>
            <a:off x="493079" y="1401775"/>
            <a:ext cx="2604301" cy="3313199"/>
          </a:xfrm>
          <a:prstGeom prst="rect">
            <a:avLst/>
          </a:prstGeom>
          <a:noFill/>
          <a:ln cap="flat" cmpd="sng" w="76200">
            <a:solidFill>
              <a:srgbClr val="A54E87"/>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7" name="Shape 5507"/>
        <p:cNvGrpSpPr/>
        <p:nvPr/>
      </p:nvGrpSpPr>
      <p:grpSpPr>
        <a:xfrm>
          <a:off x="0" y="0"/>
          <a:ext cx="0" cy="0"/>
          <a:chOff x="0" y="0"/>
          <a:chExt cx="0" cy="0"/>
        </a:xfrm>
      </p:grpSpPr>
      <p:grpSp>
        <p:nvGrpSpPr>
          <p:cNvPr id="5508" name="Google Shape;5508;p43"/>
          <p:cNvGrpSpPr/>
          <p:nvPr/>
        </p:nvGrpSpPr>
        <p:grpSpPr>
          <a:xfrm>
            <a:off x="1092546" y="1648197"/>
            <a:ext cx="966901" cy="966861"/>
            <a:chOff x="1024792" y="1580462"/>
            <a:chExt cx="1102258" cy="1102213"/>
          </a:xfrm>
        </p:grpSpPr>
        <p:sp>
          <p:nvSpPr>
            <p:cNvPr id="5509" name="Google Shape;5509;p43"/>
            <p:cNvSpPr/>
            <p:nvPr/>
          </p:nvSpPr>
          <p:spPr>
            <a:xfrm>
              <a:off x="1024850" y="1580475"/>
              <a:ext cx="1102200" cy="1102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10" name="Google Shape;5510;p43"/>
            <p:cNvGrpSpPr/>
            <p:nvPr/>
          </p:nvGrpSpPr>
          <p:grpSpPr>
            <a:xfrm>
              <a:off x="1024792" y="1580462"/>
              <a:ext cx="1102192" cy="1102192"/>
              <a:chOff x="6256925" y="1391925"/>
              <a:chExt cx="873300" cy="873300"/>
            </a:xfrm>
          </p:grpSpPr>
          <p:sp>
            <p:nvSpPr>
              <p:cNvPr id="5511" name="Google Shape;5511;p43"/>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2" name="Google Shape;5512;p43"/>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3" name="Google Shape;5513;p43"/>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4" name="Google Shape;5514;p43"/>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5" name="Google Shape;5515;p43"/>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6" name="Google Shape;5516;p43"/>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7" name="Google Shape;5517;p43"/>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8" name="Google Shape;5518;p43"/>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9" name="Google Shape;5519;p43"/>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0" name="Google Shape;5520;p43"/>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1" name="Google Shape;5521;p43"/>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2" name="Google Shape;5522;p43"/>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23" name="Google Shape;5523;p43"/>
          <p:cNvGrpSpPr/>
          <p:nvPr/>
        </p:nvGrpSpPr>
        <p:grpSpPr>
          <a:xfrm>
            <a:off x="4790635" y="1648173"/>
            <a:ext cx="966850" cy="966971"/>
            <a:chOff x="4723200" y="1580462"/>
            <a:chExt cx="1102200" cy="1102213"/>
          </a:xfrm>
        </p:grpSpPr>
        <p:sp>
          <p:nvSpPr>
            <p:cNvPr id="5524" name="Google Shape;5524;p43"/>
            <p:cNvSpPr/>
            <p:nvPr/>
          </p:nvSpPr>
          <p:spPr>
            <a:xfrm>
              <a:off x="4723200" y="1580475"/>
              <a:ext cx="1102200" cy="1102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25" name="Google Shape;5525;p43"/>
            <p:cNvGrpSpPr/>
            <p:nvPr/>
          </p:nvGrpSpPr>
          <p:grpSpPr>
            <a:xfrm>
              <a:off x="4723205" y="1580462"/>
              <a:ext cx="1102192" cy="1102192"/>
              <a:chOff x="6256925" y="1391925"/>
              <a:chExt cx="873300" cy="873300"/>
            </a:xfrm>
          </p:grpSpPr>
          <p:sp>
            <p:nvSpPr>
              <p:cNvPr id="5526" name="Google Shape;5526;p43"/>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7" name="Google Shape;5527;p43"/>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8" name="Google Shape;5528;p43"/>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9" name="Google Shape;5529;p43"/>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0" name="Google Shape;5530;p43"/>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1" name="Google Shape;5531;p43"/>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2" name="Google Shape;5532;p43"/>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3" name="Google Shape;5533;p43"/>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4" name="Google Shape;5534;p43"/>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5" name="Google Shape;5535;p43"/>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6" name="Google Shape;5536;p43"/>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7" name="Google Shape;5537;p43"/>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38" name="Google Shape;5538;p43"/>
          <p:cNvGrpSpPr/>
          <p:nvPr/>
        </p:nvGrpSpPr>
        <p:grpSpPr>
          <a:xfrm>
            <a:off x="1092546" y="3249185"/>
            <a:ext cx="966901" cy="966875"/>
            <a:chOff x="1024792" y="3181350"/>
            <a:chExt cx="1102258" cy="1102229"/>
          </a:xfrm>
        </p:grpSpPr>
        <p:sp>
          <p:nvSpPr>
            <p:cNvPr id="5539" name="Google Shape;5539;p43"/>
            <p:cNvSpPr/>
            <p:nvPr/>
          </p:nvSpPr>
          <p:spPr>
            <a:xfrm>
              <a:off x="1024850" y="3181350"/>
              <a:ext cx="1102200" cy="1102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40" name="Google Shape;5540;p43"/>
            <p:cNvGrpSpPr/>
            <p:nvPr/>
          </p:nvGrpSpPr>
          <p:grpSpPr>
            <a:xfrm>
              <a:off x="1024792" y="3181387"/>
              <a:ext cx="1102192" cy="1102192"/>
              <a:chOff x="6256925" y="1391925"/>
              <a:chExt cx="873300" cy="873300"/>
            </a:xfrm>
          </p:grpSpPr>
          <p:sp>
            <p:nvSpPr>
              <p:cNvPr id="5541" name="Google Shape;5541;p43"/>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2" name="Google Shape;5542;p43"/>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3" name="Google Shape;5543;p43"/>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4" name="Google Shape;5544;p43"/>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5" name="Google Shape;5545;p43"/>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6" name="Google Shape;5546;p43"/>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7" name="Google Shape;5547;p43"/>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8" name="Google Shape;5548;p43"/>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9" name="Google Shape;5549;p43"/>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0" name="Google Shape;5550;p43"/>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1" name="Google Shape;5551;p43"/>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2" name="Google Shape;5552;p43"/>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53" name="Google Shape;5553;p43"/>
          <p:cNvGrpSpPr/>
          <p:nvPr/>
        </p:nvGrpSpPr>
        <p:grpSpPr>
          <a:xfrm>
            <a:off x="4790635" y="3248867"/>
            <a:ext cx="966850" cy="966875"/>
            <a:chOff x="4723200" y="3181350"/>
            <a:chExt cx="1102200" cy="1102229"/>
          </a:xfrm>
        </p:grpSpPr>
        <p:sp>
          <p:nvSpPr>
            <p:cNvPr id="5554" name="Google Shape;5554;p43"/>
            <p:cNvSpPr/>
            <p:nvPr/>
          </p:nvSpPr>
          <p:spPr>
            <a:xfrm>
              <a:off x="4723200" y="3181350"/>
              <a:ext cx="1102200" cy="1102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55" name="Google Shape;5555;p43"/>
            <p:cNvGrpSpPr/>
            <p:nvPr/>
          </p:nvGrpSpPr>
          <p:grpSpPr>
            <a:xfrm>
              <a:off x="4723205" y="3181387"/>
              <a:ext cx="1102192" cy="1102192"/>
              <a:chOff x="6256925" y="1391925"/>
              <a:chExt cx="873300" cy="873300"/>
            </a:xfrm>
          </p:grpSpPr>
          <p:sp>
            <p:nvSpPr>
              <p:cNvPr id="5556" name="Google Shape;5556;p43"/>
              <p:cNvSpPr/>
              <p:nvPr/>
            </p:nvSpPr>
            <p:spPr>
              <a:xfrm>
                <a:off x="6370125" y="1391925"/>
                <a:ext cx="4075" cy="873300"/>
              </a:xfrm>
              <a:custGeom>
                <a:rect b="b" l="l" r="r" t="t"/>
                <a:pathLst>
                  <a:path extrusionOk="0" h="34932" w="163">
                    <a:moveTo>
                      <a:pt x="1" y="1"/>
                    </a:moveTo>
                    <a:lnTo>
                      <a:pt x="1" y="34931"/>
                    </a:lnTo>
                    <a:lnTo>
                      <a:pt x="163" y="34931"/>
                    </a:lnTo>
                    <a:lnTo>
                      <a:pt x="1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7" name="Google Shape;5557;p43"/>
              <p:cNvSpPr/>
              <p:nvPr/>
            </p:nvSpPr>
            <p:spPr>
              <a:xfrm>
                <a:off x="6498500" y="1391925"/>
                <a:ext cx="4075" cy="873300"/>
              </a:xfrm>
              <a:custGeom>
                <a:rect b="b" l="l" r="r" t="t"/>
                <a:pathLst>
                  <a:path extrusionOk="0" h="34932" w="163">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8" name="Google Shape;5558;p43"/>
              <p:cNvSpPr/>
              <p:nvPr/>
            </p:nvSpPr>
            <p:spPr>
              <a:xfrm>
                <a:off x="66268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9" name="Google Shape;5559;p43"/>
              <p:cNvSpPr/>
              <p:nvPr/>
            </p:nvSpPr>
            <p:spPr>
              <a:xfrm>
                <a:off x="6756225"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0" name="Google Shape;5560;p43"/>
              <p:cNvSpPr/>
              <p:nvPr/>
            </p:nvSpPr>
            <p:spPr>
              <a:xfrm>
                <a:off x="6884600" y="1391925"/>
                <a:ext cx="4050" cy="873300"/>
              </a:xfrm>
              <a:custGeom>
                <a:rect b="b" l="l" r="r" t="t"/>
                <a:pathLst>
                  <a:path extrusionOk="0" h="34932" w="162">
                    <a:moveTo>
                      <a:pt x="0" y="1"/>
                    </a:moveTo>
                    <a:lnTo>
                      <a:pt x="0"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1" name="Google Shape;5561;p43"/>
              <p:cNvSpPr/>
              <p:nvPr/>
            </p:nvSpPr>
            <p:spPr>
              <a:xfrm>
                <a:off x="7012950" y="1391925"/>
                <a:ext cx="4075" cy="873300"/>
              </a:xfrm>
              <a:custGeom>
                <a:rect b="b" l="l" r="r" t="t"/>
                <a:pathLst>
                  <a:path extrusionOk="0" h="34932" w="163">
                    <a:moveTo>
                      <a:pt x="1" y="1"/>
                    </a:moveTo>
                    <a:lnTo>
                      <a:pt x="1" y="34931"/>
                    </a:lnTo>
                    <a:lnTo>
                      <a:pt x="162" y="34931"/>
                    </a:lnTo>
                    <a:lnTo>
                      <a:pt x="1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2" name="Google Shape;5562;p43"/>
              <p:cNvSpPr/>
              <p:nvPr/>
            </p:nvSpPr>
            <p:spPr>
              <a:xfrm>
                <a:off x="6256925" y="1505125"/>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3" name="Google Shape;5563;p43"/>
              <p:cNvSpPr/>
              <p:nvPr/>
            </p:nvSpPr>
            <p:spPr>
              <a:xfrm>
                <a:off x="6256925" y="1633500"/>
                <a:ext cx="873300" cy="4075"/>
              </a:xfrm>
              <a:custGeom>
                <a:rect b="b" l="l" r="r" t="t"/>
                <a:pathLst>
                  <a:path extrusionOk="0" h="163"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43"/>
              <p:cNvSpPr/>
              <p:nvPr/>
            </p:nvSpPr>
            <p:spPr>
              <a:xfrm>
                <a:off x="6256925" y="1761850"/>
                <a:ext cx="873300" cy="4075"/>
              </a:xfrm>
              <a:custGeom>
                <a:rect b="b" l="l" r="r" t="t"/>
                <a:pathLst>
                  <a:path extrusionOk="0" h="163" w="34932">
                    <a:moveTo>
                      <a:pt x="1" y="1"/>
                    </a:moveTo>
                    <a:lnTo>
                      <a:pt x="1" y="163"/>
                    </a:lnTo>
                    <a:lnTo>
                      <a:pt x="34931" y="163"/>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43"/>
              <p:cNvSpPr/>
              <p:nvPr/>
            </p:nvSpPr>
            <p:spPr>
              <a:xfrm>
                <a:off x="6256925" y="1891225"/>
                <a:ext cx="873300" cy="3050"/>
              </a:xfrm>
              <a:custGeom>
                <a:rect b="b" l="l" r="r" t="t"/>
                <a:pathLst>
                  <a:path extrusionOk="0" h="122" w="34932">
                    <a:moveTo>
                      <a:pt x="1" y="1"/>
                    </a:moveTo>
                    <a:lnTo>
                      <a:pt x="1" y="122"/>
                    </a:lnTo>
                    <a:lnTo>
                      <a:pt x="34931" y="12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6" name="Google Shape;5566;p43"/>
              <p:cNvSpPr/>
              <p:nvPr/>
            </p:nvSpPr>
            <p:spPr>
              <a:xfrm>
                <a:off x="6256925" y="2019600"/>
                <a:ext cx="873300" cy="4050"/>
              </a:xfrm>
              <a:custGeom>
                <a:rect b="b" l="l" r="r" t="t"/>
                <a:pathLst>
                  <a:path extrusionOk="0" h="162" w="34932">
                    <a:moveTo>
                      <a:pt x="1" y="0"/>
                    </a:moveTo>
                    <a:lnTo>
                      <a:pt x="1" y="162"/>
                    </a:lnTo>
                    <a:lnTo>
                      <a:pt x="34931" y="162"/>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7" name="Google Shape;5567;p43"/>
              <p:cNvSpPr/>
              <p:nvPr/>
            </p:nvSpPr>
            <p:spPr>
              <a:xfrm>
                <a:off x="6256925" y="2147950"/>
                <a:ext cx="873300" cy="4075"/>
              </a:xfrm>
              <a:custGeom>
                <a:rect b="b" l="l" r="r" t="t"/>
                <a:pathLst>
                  <a:path extrusionOk="0" h="163" w="34932">
                    <a:moveTo>
                      <a:pt x="1" y="1"/>
                    </a:moveTo>
                    <a:lnTo>
                      <a:pt x="1" y="162"/>
                    </a:lnTo>
                    <a:lnTo>
                      <a:pt x="34931" y="162"/>
                    </a:lnTo>
                    <a:lnTo>
                      <a:pt x="34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568" name="Google Shape;5568;p43"/>
          <p:cNvSpPr txBox="1"/>
          <p:nvPr>
            <p:ph type="title"/>
          </p:nvPr>
        </p:nvSpPr>
        <p:spPr>
          <a:xfrm>
            <a:off x="1055250" y="1701737"/>
            <a:ext cx="1041300" cy="79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5569" name="Google Shape;5569;p43"/>
          <p:cNvSpPr txBox="1"/>
          <p:nvPr>
            <p:ph idx="9" type="title"/>
          </p:nvPr>
        </p:nvSpPr>
        <p:spPr>
          <a:xfrm>
            <a:off x="1055250" y="3324400"/>
            <a:ext cx="1041300" cy="81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5570" name="Google Shape;5570;p43"/>
          <p:cNvSpPr txBox="1"/>
          <p:nvPr>
            <p:ph idx="13" type="title"/>
          </p:nvPr>
        </p:nvSpPr>
        <p:spPr>
          <a:xfrm>
            <a:off x="4753650" y="1701738"/>
            <a:ext cx="1041300" cy="79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5571" name="Google Shape;5571;p43"/>
          <p:cNvSpPr txBox="1"/>
          <p:nvPr>
            <p:ph idx="14" type="title"/>
          </p:nvPr>
        </p:nvSpPr>
        <p:spPr>
          <a:xfrm>
            <a:off x="4753650" y="3324918"/>
            <a:ext cx="1041300" cy="81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4</a:t>
            </a:r>
            <a:endParaRPr/>
          </a:p>
        </p:txBody>
      </p:sp>
      <p:sp>
        <p:nvSpPr>
          <p:cNvPr id="5572" name="Google Shape;5572;p43"/>
          <p:cNvSpPr txBox="1"/>
          <p:nvPr>
            <p:ph idx="4" type="subTitle"/>
          </p:nvPr>
        </p:nvSpPr>
        <p:spPr>
          <a:xfrm>
            <a:off x="2350638" y="1521650"/>
            <a:ext cx="2148900" cy="81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Determine your core values</a:t>
            </a:r>
            <a:endParaRPr/>
          </a:p>
        </p:txBody>
      </p:sp>
      <p:sp>
        <p:nvSpPr>
          <p:cNvPr id="5573" name="Google Shape;5573;p43"/>
          <p:cNvSpPr txBox="1"/>
          <p:nvPr>
            <p:ph idx="1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Create a library mission statement</a:t>
            </a:r>
            <a:endParaRPr/>
          </a:p>
        </p:txBody>
      </p:sp>
      <p:sp>
        <p:nvSpPr>
          <p:cNvPr id="5574" name="Google Shape;5574;p43"/>
          <p:cNvSpPr txBox="1"/>
          <p:nvPr>
            <p:ph idx="5" type="subTitle"/>
          </p:nvPr>
        </p:nvSpPr>
        <p:spPr>
          <a:xfrm>
            <a:off x="6049038" y="1521650"/>
            <a:ext cx="2148900" cy="81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Set standards</a:t>
            </a:r>
            <a:endParaRPr/>
          </a:p>
        </p:txBody>
      </p:sp>
      <p:sp>
        <p:nvSpPr>
          <p:cNvPr id="5575" name="Google Shape;5575;p43"/>
          <p:cNvSpPr txBox="1"/>
          <p:nvPr>
            <p:ph idx="6" type="subTitle"/>
          </p:nvPr>
        </p:nvSpPr>
        <p:spPr>
          <a:xfrm>
            <a:off x="2332088" y="3090625"/>
            <a:ext cx="2148900" cy="81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Know school goals</a:t>
            </a:r>
            <a:endParaRPr/>
          </a:p>
        </p:txBody>
      </p:sp>
      <p:sp>
        <p:nvSpPr>
          <p:cNvPr id="5576" name="Google Shape;5576;p43"/>
          <p:cNvSpPr txBox="1"/>
          <p:nvPr>
            <p:ph idx="8" type="subTitle"/>
          </p:nvPr>
        </p:nvSpPr>
        <p:spPr>
          <a:xfrm>
            <a:off x="6067604" y="3135850"/>
            <a:ext cx="2892900" cy="81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Weave in District mission statement language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0" name="Shape 5580"/>
        <p:cNvGrpSpPr/>
        <p:nvPr/>
      </p:nvGrpSpPr>
      <p:grpSpPr>
        <a:xfrm>
          <a:off x="0" y="0"/>
          <a:ext cx="0" cy="0"/>
          <a:chOff x="0" y="0"/>
          <a:chExt cx="0" cy="0"/>
        </a:xfrm>
      </p:grpSpPr>
      <p:sp>
        <p:nvSpPr>
          <p:cNvPr id="5581" name="Google Shape;5581;p44"/>
          <p:cNvSpPr txBox="1"/>
          <p:nvPr>
            <p:ph idx="1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Core Values</a:t>
            </a:r>
            <a:endParaRPr/>
          </a:p>
        </p:txBody>
      </p:sp>
      <p:pic>
        <p:nvPicPr>
          <p:cNvPr id="5582" name="Google Shape;5582;p44"/>
          <p:cNvPicPr preferRelativeResize="0"/>
          <p:nvPr/>
        </p:nvPicPr>
        <p:blipFill>
          <a:blip r:embed="rId3">
            <a:alphaModFix/>
          </a:blip>
          <a:stretch>
            <a:fillRect/>
          </a:stretch>
        </p:blipFill>
        <p:spPr>
          <a:xfrm>
            <a:off x="2031875" y="38100"/>
            <a:ext cx="5057775" cy="5067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6" name="Shape 5586"/>
        <p:cNvGrpSpPr/>
        <p:nvPr/>
      </p:nvGrpSpPr>
      <p:grpSpPr>
        <a:xfrm>
          <a:off x="0" y="0"/>
          <a:ext cx="0" cy="0"/>
          <a:chOff x="0" y="0"/>
          <a:chExt cx="0" cy="0"/>
        </a:xfrm>
      </p:grpSpPr>
      <p:pic>
        <p:nvPicPr>
          <p:cNvPr id="5587" name="Google Shape;5587;p45">
            <a:hlinkClick r:id="rId3"/>
          </p:cNvPr>
          <p:cNvPicPr preferRelativeResize="0"/>
          <p:nvPr/>
        </p:nvPicPr>
        <p:blipFill>
          <a:blip r:embed="rId4">
            <a:alphaModFix/>
          </a:blip>
          <a:stretch>
            <a:fillRect/>
          </a:stretch>
        </p:blipFill>
        <p:spPr>
          <a:xfrm>
            <a:off x="3622850" y="76200"/>
            <a:ext cx="1990267" cy="4991100"/>
          </a:xfrm>
          <a:prstGeom prst="rect">
            <a:avLst/>
          </a:prstGeom>
          <a:noFill/>
          <a:ln cap="flat" cmpd="sng" w="76200">
            <a:solidFill>
              <a:schemeClr val="accent2"/>
            </a:solidFill>
            <a:prstDash val="solid"/>
            <a:round/>
            <a:headEnd len="sm" w="sm" type="none"/>
            <a:tailEnd len="sm" w="sm" type="none"/>
          </a:ln>
        </p:spPr>
      </p:pic>
      <p:sp>
        <p:nvSpPr>
          <p:cNvPr id="5588" name="Google Shape;5588;p45"/>
          <p:cNvSpPr txBox="1"/>
          <p:nvPr/>
        </p:nvSpPr>
        <p:spPr>
          <a:xfrm>
            <a:off x="305200" y="621725"/>
            <a:ext cx="2690400" cy="2136600"/>
          </a:xfrm>
          <a:prstGeom prst="rect">
            <a:avLst/>
          </a:prstGeom>
          <a:solidFill>
            <a:srgbClr val="FFCFB8"/>
          </a:solidFill>
          <a:ln cap="flat" cmpd="sng" w="76200">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Raleway Medium"/>
                <a:ea typeface="Raleway Medium"/>
                <a:cs typeface="Raleway Medium"/>
                <a:sym typeface="Raleway Medium"/>
                <a:hlinkClick r:id="rId5"/>
              </a:rPr>
              <a:t>Canadian School Libraries Standards (CSL)</a:t>
            </a:r>
            <a:endParaRPr>
              <a:solidFill>
                <a:schemeClr val="accent6"/>
              </a:solidFill>
              <a:latin typeface="Raleway Medium"/>
              <a:ea typeface="Raleway Medium"/>
              <a:cs typeface="Raleway Medium"/>
              <a:sym typeface="Raleway Medium"/>
            </a:endParaRPr>
          </a:p>
          <a:p>
            <a:pPr indent="0" lvl="0" marL="0" rtl="0" algn="l">
              <a:spcBef>
                <a:spcPts val="0"/>
              </a:spcBef>
              <a:spcAft>
                <a:spcPts val="0"/>
              </a:spcAft>
              <a:buNone/>
            </a:pPr>
            <a:r>
              <a:t/>
            </a:r>
            <a:endParaRPr>
              <a:solidFill>
                <a:schemeClr val="accent6"/>
              </a:solidFill>
              <a:latin typeface="Raleway Medium"/>
              <a:ea typeface="Raleway Medium"/>
              <a:cs typeface="Raleway Medium"/>
              <a:sym typeface="Raleway Medium"/>
            </a:endParaRPr>
          </a:p>
          <a:p>
            <a:pPr indent="0" lvl="0" marL="0" rtl="0" algn="l">
              <a:spcBef>
                <a:spcPts val="0"/>
              </a:spcBef>
              <a:spcAft>
                <a:spcPts val="0"/>
              </a:spcAft>
              <a:buNone/>
            </a:pPr>
            <a:r>
              <a:rPr lang="en" u="sng">
                <a:solidFill>
                  <a:schemeClr val="hlink"/>
                </a:solidFill>
                <a:latin typeface="Raleway Medium"/>
                <a:ea typeface="Raleway Medium"/>
                <a:cs typeface="Raleway Medium"/>
                <a:sym typeface="Raleway Medium"/>
                <a:hlinkClick r:id="rId6"/>
              </a:rPr>
              <a:t>International Society for Technology in Education Standards (ISTE)</a:t>
            </a:r>
            <a:endParaRPr>
              <a:solidFill>
                <a:schemeClr val="accent6"/>
              </a:solidFill>
              <a:latin typeface="Raleway Medium"/>
              <a:ea typeface="Raleway Medium"/>
              <a:cs typeface="Raleway Medium"/>
              <a:sym typeface="Raleway Medium"/>
            </a:endParaRPr>
          </a:p>
        </p:txBody>
      </p:sp>
      <p:pic>
        <p:nvPicPr>
          <p:cNvPr id="5589" name="Google Shape;5589;p45">
            <a:hlinkClick r:id="rId7"/>
          </p:cNvPr>
          <p:cNvPicPr preferRelativeResize="0"/>
          <p:nvPr/>
        </p:nvPicPr>
        <p:blipFill>
          <a:blip r:embed="rId8">
            <a:alphaModFix/>
          </a:blip>
          <a:stretch>
            <a:fillRect/>
          </a:stretch>
        </p:blipFill>
        <p:spPr>
          <a:xfrm>
            <a:off x="6467800" y="2065325"/>
            <a:ext cx="2125970" cy="2136600"/>
          </a:xfrm>
          <a:prstGeom prst="rect">
            <a:avLst/>
          </a:prstGeom>
          <a:noFill/>
          <a:ln cap="flat" cmpd="sng" w="76200">
            <a:solidFill>
              <a:schemeClr val="accent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3" name="Shape 5593"/>
        <p:cNvGrpSpPr/>
        <p:nvPr/>
      </p:nvGrpSpPr>
      <p:grpSpPr>
        <a:xfrm>
          <a:off x="0" y="0"/>
          <a:ext cx="0" cy="0"/>
          <a:chOff x="0" y="0"/>
          <a:chExt cx="0" cy="0"/>
        </a:xfrm>
      </p:grpSpPr>
      <p:sp>
        <p:nvSpPr>
          <p:cNvPr id="5594" name="Google Shape;5594;p46"/>
          <p:cNvSpPr txBox="1"/>
          <p:nvPr>
            <p:ph idx="1" type="subTitle"/>
          </p:nvPr>
        </p:nvSpPr>
        <p:spPr>
          <a:xfrm>
            <a:off x="1541500" y="192350"/>
            <a:ext cx="7436700" cy="31488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accent2"/>
                </a:solidFill>
                <a:latin typeface="Raleway"/>
                <a:ea typeface="Raleway"/>
                <a:cs typeface="Raleway"/>
                <a:sym typeface="Raleway"/>
              </a:rPr>
              <a:t>My mission statement is a Northstar for me as I journey through the school year and choose where and how to spend my time and funds. For me, a nonnegotiable is creating a welcoming environment. I have seen over and over again how valuable the library is as a place of refuge for a variety of reasons for a variety of students.  I wouldn’t prioritize my instructional practices or my information literacy skills practices over  making the students feel welcome and encouraging their love of reading.</a:t>
            </a:r>
            <a:endParaRPr sz="2300">
              <a:solidFill>
                <a:schemeClr val="accent2"/>
              </a:solidFill>
              <a:latin typeface="Raleway"/>
              <a:ea typeface="Raleway"/>
              <a:cs typeface="Raleway"/>
              <a:sym typeface="Raleway"/>
            </a:endParaRPr>
          </a:p>
        </p:txBody>
      </p:sp>
      <p:sp>
        <p:nvSpPr>
          <p:cNvPr id="5595" name="Google Shape;5595;p46"/>
          <p:cNvSpPr txBox="1"/>
          <p:nvPr/>
        </p:nvSpPr>
        <p:spPr>
          <a:xfrm>
            <a:off x="8365250" y="2848700"/>
            <a:ext cx="91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latin typeface="Rubik"/>
              <a:ea typeface="Rubik"/>
              <a:cs typeface="Rubik"/>
              <a:sym typeface="Rubik"/>
            </a:endParaRPr>
          </a:p>
        </p:txBody>
      </p:sp>
      <p:pic>
        <p:nvPicPr>
          <p:cNvPr id="5596" name="Google Shape;5596;p46"/>
          <p:cNvPicPr preferRelativeResize="0"/>
          <p:nvPr/>
        </p:nvPicPr>
        <p:blipFill>
          <a:blip r:embed="rId3">
            <a:alphaModFix/>
          </a:blip>
          <a:stretch>
            <a:fillRect/>
          </a:stretch>
        </p:blipFill>
        <p:spPr>
          <a:xfrm>
            <a:off x="-250375" y="455850"/>
            <a:ext cx="2068625" cy="2068625"/>
          </a:xfrm>
          <a:prstGeom prst="rect">
            <a:avLst/>
          </a:prstGeom>
          <a:noFill/>
          <a:ln>
            <a:noFill/>
          </a:ln>
        </p:spPr>
      </p:pic>
      <p:pic>
        <p:nvPicPr>
          <p:cNvPr id="5597" name="Google Shape;5597;p46"/>
          <p:cNvPicPr preferRelativeResize="0"/>
          <p:nvPr/>
        </p:nvPicPr>
        <p:blipFill>
          <a:blip r:embed="rId4">
            <a:alphaModFix/>
          </a:blip>
          <a:stretch>
            <a:fillRect/>
          </a:stretch>
        </p:blipFill>
        <p:spPr>
          <a:xfrm>
            <a:off x="3712250" y="3126663"/>
            <a:ext cx="2484019" cy="1862999"/>
          </a:xfrm>
          <a:prstGeom prst="rect">
            <a:avLst/>
          </a:prstGeom>
          <a:noFill/>
          <a:ln cap="flat" cmpd="sng" w="76200">
            <a:solidFill>
              <a:schemeClr val="lt2"/>
            </a:solidFill>
            <a:prstDash val="solid"/>
            <a:round/>
            <a:headEnd len="sm" w="sm" type="none"/>
            <a:tailEnd len="sm" w="sm" type="none"/>
          </a:ln>
        </p:spPr>
      </p:pic>
      <p:pic>
        <p:nvPicPr>
          <p:cNvPr id="5598" name="Google Shape;5598;p46">
            <a:hlinkClick r:id="rId5"/>
          </p:cNvPr>
          <p:cNvPicPr preferRelativeResize="0"/>
          <p:nvPr/>
        </p:nvPicPr>
        <p:blipFill>
          <a:blip r:embed="rId6">
            <a:alphaModFix/>
          </a:blip>
          <a:stretch>
            <a:fillRect/>
          </a:stretch>
        </p:blipFill>
        <p:spPr>
          <a:xfrm>
            <a:off x="6922500" y="3096313"/>
            <a:ext cx="1442742" cy="1923676"/>
          </a:xfrm>
          <a:prstGeom prst="rect">
            <a:avLst/>
          </a:prstGeom>
          <a:noFill/>
          <a:ln cap="flat" cmpd="sng" w="76200">
            <a:solidFill>
              <a:schemeClr val="lt2"/>
            </a:solidFill>
            <a:prstDash val="solid"/>
            <a:round/>
            <a:headEnd len="sm" w="sm" type="none"/>
            <a:tailEnd len="sm" w="sm" type="none"/>
          </a:ln>
        </p:spPr>
      </p:pic>
      <p:pic>
        <p:nvPicPr>
          <p:cNvPr id="5599" name="Google Shape;5599;p46"/>
          <p:cNvPicPr preferRelativeResize="0"/>
          <p:nvPr/>
        </p:nvPicPr>
        <p:blipFill>
          <a:blip r:embed="rId7">
            <a:alphaModFix/>
          </a:blip>
          <a:stretch>
            <a:fillRect/>
          </a:stretch>
        </p:blipFill>
        <p:spPr>
          <a:xfrm>
            <a:off x="642125" y="3156987"/>
            <a:ext cx="2403139" cy="1802350"/>
          </a:xfrm>
          <a:prstGeom prst="rect">
            <a:avLst/>
          </a:prstGeom>
          <a:noFill/>
          <a:ln cap="flat" cmpd="sng" w="76200">
            <a:solidFill>
              <a:schemeClr val="lt2"/>
            </a:solidFill>
            <a:prstDash val="solid"/>
            <a:round/>
            <a:headEnd len="sm" w="sm" type="none"/>
            <a:tailEnd len="sm" w="sm" type="none"/>
          </a:ln>
        </p:spPr>
      </p:pic>
      <p:sp>
        <p:nvSpPr>
          <p:cNvPr id="5600" name="Google Shape;5600;p46"/>
          <p:cNvSpPr txBox="1"/>
          <p:nvPr/>
        </p:nvSpPr>
        <p:spPr>
          <a:xfrm>
            <a:off x="566550" y="2738025"/>
            <a:ext cx="2484000" cy="4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aleway"/>
                <a:ea typeface="Raleway"/>
                <a:cs typeface="Raleway"/>
                <a:sym typeface="Raleway"/>
              </a:rPr>
              <a:t>Before</a:t>
            </a:r>
            <a:endParaRPr>
              <a:solidFill>
                <a:schemeClr val="dk2"/>
              </a:solidFill>
              <a:latin typeface="Raleway"/>
              <a:ea typeface="Raleway"/>
              <a:cs typeface="Raleway"/>
              <a:sym typeface="Raleway"/>
            </a:endParaRPr>
          </a:p>
        </p:txBody>
      </p:sp>
      <p:sp>
        <p:nvSpPr>
          <p:cNvPr id="5601" name="Google Shape;5601;p46"/>
          <p:cNvSpPr txBox="1"/>
          <p:nvPr/>
        </p:nvSpPr>
        <p:spPr>
          <a:xfrm>
            <a:off x="3570650" y="2738025"/>
            <a:ext cx="2625600" cy="22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aleway"/>
                <a:ea typeface="Raleway"/>
                <a:cs typeface="Raleway"/>
                <a:sym typeface="Raleway"/>
              </a:rPr>
              <a:t>After</a:t>
            </a:r>
            <a:endParaRPr>
              <a:solidFill>
                <a:schemeClr val="dk2"/>
              </a:solidFill>
              <a:latin typeface="Raleway"/>
              <a:ea typeface="Raleway"/>
              <a:cs typeface="Raleway"/>
              <a:sym typeface="Raleway"/>
            </a:endParaRPr>
          </a:p>
        </p:txBody>
      </p:sp>
      <p:sp>
        <p:nvSpPr>
          <p:cNvPr id="5602" name="Google Shape;5602;p46"/>
          <p:cNvSpPr txBox="1"/>
          <p:nvPr/>
        </p:nvSpPr>
        <p:spPr>
          <a:xfrm>
            <a:off x="6830275" y="2738025"/>
            <a:ext cx="1627200" cy="22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aleway"/>
                <a:ea typeface="Raleway"/>
                <a:cs typeface="Raleway"/>
                <a:sym typeface="Raleway"/>
              </a:rPr>
              <a:t>Watch video</a:t>
            </a:r>
            <a:endParaRPr>
              <a:solidFill>
                <a:schemeClr val="dk2"/>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6" name="Shape 5606"/>
        <p:cNvGrpSpPr/>
        <p:nvPr/>
      </p:nvGrpSpPr>
      <p:grpSpPr>
        <a:xfrm>
          <a:off x="0" y="0"/>
          <a:ext cx="0" cy="0"/>
          <a:chOff x="0" y="0"/>
          <a:chExt cx="0" cy="0"/>
        </a:xfrm>
      </p:grpSpPr>
      <p:sp>
        <p:nvSpPr>
          <p:cNvPr id="5607" name="Google Shape;5607;p47"/>
          <p:cNvSpPr txBox="1"/>
          <p:nvPr>
            <p:ph idx="1" type="subTitle"/>
          </p:nvPr>
        </p:nvSpPr>
        <p:spPr>
          <a:xfrm>
            <a:off x="949575" y="1887825"/>
            <a:ext cx="6793800" cy="24756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 sz="1700">
                <a:solidFill>
                  <a:schemeClr val="accent2"/>
                </a:solidFill>
                <a:latin typeface="Times New Roman"/>
                <a:ea typeface="Times New Roman"/>
                <a:cs typeface="Times New Roman"/>
                <a:sym typeface="Times New Roman"/>
              </a:rPr>
              <a:t>School librarians are often overwhelmed with both leadership, management and teaching tasks. It seems there is never enough time. Creating a library mission statement offers a partial solution to this issue.  Consistently referring back to it when decisions regarding how time is spent are made will help to ensure that suitable time is spent upholding the truly important values, thus allowing service to students to be the focus. </a:t>
            </a:r>
            <a:endParaRPr sz="2500">
              <a:solidFill>
                <a:schemeClr val="accent2"/>
              </a:solidFill>
            </a:endParaRPr>
          </a:p>
        </p:txBody>
      </p:sp>
      <p:sp>
        <p:nvSpPr>
          <p:cNvPr id="5608" name="Google Shape;5608;p47"/>
          <p:cNvSpPr/>
          <p:nvPr/>
        </p:nvSpPr>
        <p:spPr>
          <a:xfrm>
            <a:off x="4110370" y="820947"/>
            <a:ext cx="922800" cy="937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09" name="Google Shape;5609;p47"/>
          <p:cNvGrpSpPr/>
          <p:nvPr/>
        </p:nvGrpSpPr>
        <p:grpSpPr>
          <a:xfrm>
            <a:off x="4255662" y="1083464"/>
            <a:ext cx="632370" cy="412732"/>
            <a:chOff x="3613900" y="3213250"/>
            <a:chExt cx="407350" cy="265850"/>
          </a:xfrm>
        </p:grpSpPr>
        <p:sp>
          <p:nvSpPr>
            <p:cNvPr id="5610" name="Google Shape;5610;p47"/>
            <p:cNvSpPr/>
            <p:nvPr/>
          </p:nvSpPr>
          <p:spPr>
            <a:xfrm>
              <a:off x="3613900" y="3213250"/>
              <a:ext cx="407350" cy="34375"/>
            </a:xfrm>
            <a:custGeom>
              <a:rect b="b" l="l" r="r" t="t"/>
              <a:pathLst>
                <a:path extrusionOk="0" h="1375" w="16294">
                  <a:moveTo>
                    <a:pt x="4529" y="0"/>
                  </a:moveTo>
                  <a:lnTo>
                    <a:pt x="4084" y="122"/>
                  </a:lnTo>
                  <a:lnTo>
                    <a:pt x="3680" y="283"/>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566"/>
                  </a:lnTo>
                  <a:lnTo>
                    <a:pt x="1" y="647"/>
                  </a:lnTo>
                  <a:lnTo>
                    <a:pt x="1" y="728"/>
                  </a:lnTo>
                  <a:lnTo>
                    <a:pt x="41" y="809"/>
                  </a:lnTo>
                  <a:lnTo>
                    <a:pt x="82" y="849"/>
                  </a:lnTo>
                  <a:lnTo>
                    <a:pt x="486" y="1092"/>
                  </a:lnTo>
                  <a:lnTo>
                    <a:pt x="931" y="1254"/>
                  </a:lnTo>
                  <a:lnTo>
                    <a:pt x="1335" y="1335"/>
                  </a:lnTo>
                  <a:lnTo>
                    <a:pt x="1780" y="1375"/>
                  </a:lnTo>
                  <a:lnTo>
                    <a:pt x="2224" y="1335"/>
                  </a:lnTo>
                  <a:lnTo>
                    <a:pt x="2629" y="1254"/>
                  </a:lnTo>
                  <a:lnTo>
                    <a:pt x="3073" y="1092"/>
                  </a:lnTo>
                  <a:lnTo>
                    <a:pt x="3478" y="849"/>
                  </a:lnTo>
                  <a:lnTo>
                    <a:pt x="3842" y="647"/>
                  </a:lnTo>
                  <a:lnTo>
                    <a:pt x="4205" y="486"/>
                  </a:lnTo>
                  <a:lnTo>
                    <a:pt x="4569" y="405"/>
                  </a:lnTo>
                  <a:lnTo>
                    <a:pt x="4974" y="364"/>
                  </a:lnTo>
                  <a:lnTo>
                    <a:pt x="5337" y="405"/>
                  </a:lnTo>
                  <a:lnTo>
                    <a:pt x="5701" y="486"/>
                  </a:lnTo>
                  <a:lnTo>
                    <a:pt x="6106" y="647"/>
                  </a:lnTo>
                  <a:lnTo>
                    <a:pt x="6429" y="849"/>
                  </a:lnTo>
                  <a:lnTo>
                    <a:pt x="6874" y="1092"/>
                  </a:lnTo>
                  <a:lnTo>
                    <a:pt x="7278" y="1254"/>
                  </a:lnTo>
                  <a:lnTo>
                    <a:pt x="7723" y="1335"/>
                  </a:lnTo>
                  <a:lnTo>
                    <a:pt x="8127" y="1375"/>
                  </a:lnTo>
                  <a:lnTo>
                    <a:pt x="8572" y="1335"/>
                  </a:lnTo>
                  <a:lnTo>
                    <a:pt x="9016" y="1254"/>
                  </a:lnTo>
                  <a:lnTo>
                    <a:pt x="9421" y="1092"/>
                  </a:lnTo>
                  <a:lnTo>
                    <a:pt x="9825" y="849"/>
                  </a:lnTo>
                  <a:lnTo>
                    <a:pt x="10189" y="647"/>
                  </a:lnTo>
                  <a:lnTo>
                    <a:pt x="10553" y="486"/>
                  </a:lnTo>
                  <a:lnTo>
                    <a:pt x="10957" y="405"/>
                  </a:lnTo>
                  <a:lnTo>
                    <a:pt x="11321" y="364"/>
                  </a:lnTo>
                  <a:lnTo>
                    <a:pt x="11685" y="405"/>
                  </a:lnTo>
                  <a:lnTo>
                    <a:pt x="12089" y="486"/>
                  </a:lnTo>
                  <a:lnTo>
                    <a:pt x="12453" y="647"/>
                  </a:lnTo>
                  <a:lnTo>
                    <a:pt x="12817" y="849"/>
                  </a:lnTo>
                  <a:lnTo>
                    <a:pt x="13221" y="1092"/>
                  </a:lnTo>
                  <a:lnTo>
                    <a:pt x="13625" y="1254"/>
                  </a:lnTo>
                  <a:lnTo>
                    <a:pt x="14070" y="1335"/>
                  </a:lnTo>
                  <a:lnTo>
                    <a:pt x="14515" y="1375"/>
                  </a:lnTo>
                  <a:lnTo>
                    <a:pt x="14919" y="1335"/>
                  </a:lnTo>
                  <a:lnTo>
                    <a:pt x="15364" y="1254"/>
                  </a:lnTo>
                  <a:lnTo>
                    <a:pt x="15808" y="1092"/>
                  </a:lnTo>
                  <a:lnTo>
                    <a:pt x="16213" y="849"/>
                  </a:lnTo>
                  <a:lnTo>
                    <a:pt x="16253" y="809"/>
                  </a:lnTo>
                  <a:lnTo>
                    <a:pt x="16294" y="728"/>
                  </a:lnTo>
                  <a:lnTo>
                    <a:pt x="16294" y="647"/>
                  </a:lnTo>
                  <a:lnTo>
                    <a:pt x="16253" y="566"/>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3"/>
                  </a:lnTo>
                  <a:lnTo>
                    <a:pt x="12170" y="122"/>
                  </a:lnTo>
                  <a:lnTo>
                    <a:pt x="11766" y="0"/>
                  </a:lnTo>
                  <a:lnTo>
                    <a:pt x="10876" y="0"/>
                  </a:lnTo>
                  <a:lnTo>
                    <a:pt x="10472" y="122"/>
                  </a:lnTo>
                  <a:lnTo>
                    <a:pt x="10027" y="283"/>
                  </a:lnTo>
                  <a:lnTo>
                    <a:pt x="9623" y="526"/>
                  </a:lnTo>
                  <a:lnTo>
                    <a:pt x="9259" y="728"/>
                  </a:lnTo>
                  <a:lnTo>
                    <a:pt x="8895" y="890"/>
                  </a:lnTo>
                  <a:lnTo>
                    <a:pt x="8531" y="971"/>
                  </a:lnTo>
                  <a:lnTo>
                    <a:pt x="8127" y="1011"/>
                  </a:lnTo>
                  <a:lnTo>
                    <a:pt x="7763" y="971"/>
                  </a:lnTo>
                  <a:lnTo>
                    <a:pt x="7399" y="890"/>
                  </a:lnTo>
                  <a:lnTo>
                    <a:pt x="7035" y="728"/>
                  </a:lnTo>
                  <a:lnTo>
                    <a:pt x="6672" y="526"/>
                  </a:lnTo>
                  <a:lnTo>
                    <a:pt x="6267" y="283"/>
                  </a:lnTo>
                  <a:lnTo>
                    <a:pt x="5823" y="122"/>
                  </a:lnTo>
                  <a:lnTo>
                    <a:pt x="54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1" name="Google Shape;5611;p47"/>
            <p:cNvSpPr/>
            <p:nvPr/>
          </p:nvSpPr>
          <p:spPr>
            <a:xfrm>
              <a:off x="3613900" y="3290050"/>
              <a:ext cx="407350" cy="34400"/>
            </a:xfrm>
            <a:custGeom>
              <a:rect b="b" l="l" r="r" t="t"/>
              <a:pathLst>
                <a:path extrusionOk="0" h="1376" w="16294">
                  <a:moveTo>
                    <a:pt x="4974" y="1"/>
                  </a:moveTo>
                  <a:lnTo>
                    <a:pt x="4529" y="41"/>
                  </a:lnTo>
                  <a:lnTo>
                    <a:pt x="4084" y="122"/>
                  </a:lnTo>
                  <a:lnTo>
                    <a:pt x="3680" y="284"/>
                  </a:lnTo>
                  <a:lnTo>
                    <a:pt x="3276" y="527"/>
                  </a:lnTo>
                  <a:lnTo>
                    <a:pt x="2912" y="729"/>
                  </a:lnTo>
                  <a:lnTo>
                    <a:pt x="2548" y="890"/>
                  </a:lnTo>
                  <a:lnTo>
                    <a:pt x="2144" y="971"/>
                  </a:lnTo>
                  <a:lnTo>
                    <a:pt x="1780" y="1012"/>
                  </a:lnTo>
                  <a:lnTo>
                    <a:pt x="1416" y="971"/>
                  </a:lnTo>
                  <a:lnTo>
                    <a:pt x="1012" y="890"/>
                  </a:lnTo>
                  <a:lnTo>
                    <a:pt x="648" y="729"/>
                  </a:lnTo>
                  <a:lnTo>
                    <a:pt x="284" y="527"/>
                  </a:lnTo>
                  <a:lnTo>
                    <a:pt x="243" y="486"/>
                  </a:lnTo>
                  <a:lnTo>
                    <a:pt x="163" y="486"/>
                  </a:lnTo>
                  <a:lnTo>
                    <a:pt x="82" y="527"/>
                  </a:lnTo>
                  <a:lnTo>
                    <a:pt x="41" y="567"/>
                  </a:lnTo>
                  <a:lnTo>
                    <a:pt x="1" y="648"/>
                  </a:lnTo>
                  <a:lnTo>
                    <a:pt x="1" y="729"/>
                  </a:lnTo>
                  <a:lnTo>
                    <a:pt x="41" y="810"/>
                  </a:lnTo>
                  <a:lnTo>
                    <a:pt x="82" y="850"/>
                  </a:lnTo>
                  <a:lnTo>
                    <a:pt x="486" y="1093"/>
                  </a:lnTo>
                  <a:lnTo>
                    <a:pt x="931" y="1254"/>
                  </a:lnTo>
                  <a:lnTo>
                    <a:pt x="1335" y="1376"/>
                  </a:lnTo>
                  <a:lnTo>
                    <a:pt x="2224" y="1376"/>
                  </a:lnTo>
                  <a:lnTo>
                    <a:pt x="2629" y="1254"/>
                  </a:lnTo>
                  <a:lnTo>
                    <a:pt x="3073" y="1093"/>
                  </a:lnTo>
                  <a:lnTo>
                    <a:pt x="3478" y="850"/>
                  </a:lnTo>
                  <a:lnTo>
                    <a:pt x="3842" y="648"/>
                  </a:lnTo>
                  <a:lnTo>
                    <a:pt x="4205" y="486"/>
                  </a:lnTo>
                  <a:lnTo>
                    <a:pt x="4569" y="405"/>
                  </a:lnTo>
                  <a:lnTo>
                    <a:pt x="4974" y="365"/>
                  </a:lnTo>
                  <a:lnTo>
                    <a:pt x="5337" y="405"/>
                  </a:lnTo>
                  <a:lnTo>
                    <a:pt x="5701" y="486"/>
                  </a:lnTo>
                  <a:lnTo>
                    <a:pt x="6106" y="648"/>
                  </a:lnTo>
                  <a:lnTo>
                    <a:pt x="6429" y="850"/>
                  </a:lnTo>
                  <a:lnTo>
                    <a:pt x="6874" y="1093"/>
                  </a:lnTo>
                  <a:lnTo>
                    <a:pt x="7278" y="1254"/>
                  </a:lnTo>
                  <a:lnTo>
                    <a:pt x="7723" y="1376"/>
                  </a:lnTo>
                  <a:lnTo>
                    <a:pt x="8572" y="1376"/>
                  </a:lnTo>
                  <a:lnTo>
                    <a:pt x="9016" y="1254"/>
                  </a:lnTo>
                  <a:lnTo>
                    <a:pt x="9421" y="1093"/>
                  </a:lnTo>
                  <a:lnTo>
                    <a:pt x="9825" y="850"/>
                  </a:lnTo>
                  <a:lnTo>
                    <a:pt x="10189" y="648"/>
                  </a:lnTo>
                  <a:lnTo>
                    <a:pt x="10553" y="486"/>
                  </a:lnTo>
                  <a:lnTo>
                    <a:pt x="10957" y="405"/>
                  </a:lnTo>
                  <a:lnTo>
                    <a:pt x="11321" y="365"/>
                  </a:lnTo>
                  <a:lnTo>
                    <a:pt x="11685" y="405"/>
                  </a:lnTo>
                  <a:lnTo>
                    <a:pt x="12089" y="486"/>
                  </a:lnTo>
                  <a:lnTo>
                    <a:pt x="12453" y="648"/>
                  </a:lnTo>
                  <a:lnTo>
                    <a:pt x="12817" y="850"/>
                  </a:lnTo>
                  <a:lnTo>
                    <a:pt x="13221" y="1093"/>
                  </a:lnTo>
                  <a:lnTo>
                    <a:pt x="13625" y="1254"/>
                  </a:lnTo>
                  <a:lnTo>
                    <a:pt x="14070" y="1376"/>
                  </a:lnTo>
                  <a:lnTo>
                    <a:pt x="14919" y="1376"/>
                  </a:lnTo>
                  <a:lnTo>
                    <a:pt x="15364" y="1254"/>
                  </a:lnTo>
                  <a:lnTo>
                    <a:pt x="15808" y="1093"/>
                  </a:lnTo>
                  <a:lnTo>
                    <a:pt x="16213" y="850"/>
                  </a:lnTo>
                  <a:lnTo>
                    <a:pt x="16253" y="810"/>
                  </a:lnTo>
                  <a:lnTo>
                    <a:pt x="16294" y="729"/>
                  </a:lnTo>
                  <a:lnTo>
                    <a:pt x="16294" y="648"/>
                  </a:lnTo>
                  <a:lnTo>
                    <a:pt x="16253" y="567"/>
                  </a:lnTo>
                  <a:lnTo>
                    <a:pt x="16213" y="527"/>
                  </a:lnTo>
                  <a:lnTo>
                    <a:pt x="16132" y="486"/>
                  </a:lnTo>
                  <a:lnTo>
                    <a:pt x="16051" y="486"/>
                  </a:lnTo>
                  <a:lnTo>
                    <a:pt x="15970" y="527"/>
                  </a:lnTo>
                  <a:lnTo>
                    <a:pt x="15647" y="729"/>
                  </a:lnTo>
                  <a:lnTo>
                    <a:pt x="15242" y="890"/>
                  </a:lnTo>
                  <a:lnTo>
                    <a:pt x="14879" y="971"/>
                  </a:lnTo>
                  <a:lnTo>
                    <a:pt x="14515" y="1012"/>
                  </a:lnTo>
                  <a:lnTo>
                    <a:pt x="14110" y="971"/>
                  </a:lnTo>
                  <a:lnTo>
                    <a:pt x="13747" y="890"/>
                  </a:lnTo>
                  <a:lnTo>
                    <a:pt x="13383" y="729"/>
                  </a:lnTo>
                  <a:lnTo>
                    <a:pt x="13019" y="527"/>
                  </a:lnTo>
                  <a:lnTo>
                    <a:pt x="12615" y="284"/>
                  </a:lnTo>
                  <a:lnTo>
                    <a:pt x="12170" y="122"/>
                  </a:lnTo>
                  <a:lnTo>
                    <a:pt x="11766" y="41"/>
                  </a:lnTo>
                  <a:lnTo>
                    <a:pt x="11321" y="1"/>
                  </a:lnTo>
                  <a:lnTo>
                    <a:pt x="10876" y="41"/>
                  </a:lnTo>
                  <a:lnTo>
                    <a:pt x="10472" y="122"/>
                  </a:lnTo>
                  <a:lnTo>
                    <a:pt x="10027" y="284"/>
                  </a:lnTo>
                  <a:lnTo>
                    <a:pt x="9623" y="527"/>
                  </a:lnTo>
                  <a:lnTo>
                    <a:pt x="9259" y="729"/>
                  </a:lnTo>
                  <a:lnTo>
                    <a:pt x="8895" y="890"/>
                  </a:lnTo>
                  <a:lnTo>
                    <a:pt x="8531" y="971"/>
                  </a:lnTo>
                  <a:lnTo>
                    <a:pt x="8127" y="1012"/>
                  </a:lnTo>
                  <a:lnTo>
                    <a:pt x="7763" y="971"/>
                  </a:lnTo>
                  <a:lnTo>
                    <a:pt x="7399" y="890"/>
                  </a:lnTo>
                  <a:lnTo>
                    <a:pt x="7035" y="729"/>
                  </a:lnTo>
                  <a:lnTo>
                    <a:pt x="6672" y="527"/>
                  </a:lnTo>
                  <a:lnTo>
                    <a:pt x="6267" y="284"/>
                  </a:lnTo>
                  <a:lnTo>
                    <a:pt x="5823" y="122"/>
                  </a:lnTo>
                  <a:lnTo>
                    <a:pt x="5418" y="41"/>
                  </a:lnTo>
                  <a:lnTo>
                    <a:pt x="497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2" name="Google Shape;5612;p47"/>
            <p:cNvSpPr/>
            <p:nvPr/>
          </p:nvSpPr>
          <p:spPr>
            <a:xfrm>
              <a:off x="3613900" y="3366875"/>
              <a:ext cx="407350" cy="35400"/>
            </a:xfrm>
            <a:custGeom>
              <a:rect b="b" l="l" r="r" t="t"/>
              <a:pathLst>
                <a:path extrusionOk="0" h="1416" w="16294">
                  <a:moveTo>
                    <a:pt x="4974" y="1"/>
                  </a:moveTo>
                  <a:lnTo>
                    <a:pt x="4529" y="41"/>
                  </a:lnTo>
                  <a:lnTo>
                    <a:pt x="4084" y="122"/>
                  </a:lnTo>
                  <a:lnTo>
                    <a:pt x="3680" y="284"/>
                  </a:lnTo>
                  <a:lnTo>
                    <a:pt x="3276" y="526"/>
                  </a:lnTo>
                  <a:lnTo>
                    <a:pt x="2912" y="728"/>
                  </a:lnTo>
                  <a:lnTo>
                    <a:pt x="2548" y="890"/>
                  </a:lnTo>
                  <a:lnTo>
                    <a:pt x="2144" y="971"/>
                  </a:lnTo>
                  <a:lnTo>
                    <a:pt x="1780" y="1011"/>
                  </a:lnTo>
                  <a:lnTo>
                    <a:pt x="1416" y="971"/>
                  </a:lnTo>
                  <a:lnTo>
                    <a:pt x="1012" y="890"/>
                  </a:lnTo>
                  <a:lnTo>
                    <a:pt x="648" y="728"/>
                  </a:lnTo>
                  <a:lnTo>
                    <a:pt x="284" y="526"/>
                  </a:lnTo>
                  <a:lnTo>
                    <a:pt x="243" y="486"/>
                  </a:lnTo>
                  <a:lnTo>
                    <a:pt x="163" y="486"/>
                  </a:lnTo>
                  <a:lnTo>
                    <a:pt x="82" y="526"/>
                  </a:lnTo>
                  <a:lnTo>
                    <a:pt x="41" y="607"/>
                  </a:lnTo>
                  <a:lnTo>
                    <a:pt x="1" y="647"/>
                  </a:lnTo>
                  <a:lnTo>
                    <a:pt x="1" y="728"/>
                  </a:lnTo>
                  <a:lnTo>
                    <a:pt x="41" y="809"/>
                  </a:lnTo>
                  <a:lnTo>
                    <a:pt x="82" y="850"/>
                  </a:lnTo>
                  <a:lnTo>
                    <a:pt x="486" y="1092"/>
                  </a:lnTo>
                  <a:lnTo>
                    <a:pt x="931" y="1254"/>
                  </a:lnTo>
                  <a:lnTo>
                    <a:pt x="1335" y="1375"/>
                  </a:lnTo>
                  <a:lnTo>
                    <a:pt x="1780" y="1416"/>
                  </a:lnTo>
                  <a:lnTo>
                    <a:pt x="2224" y="1375"/>
                  </a:lnTo>
                  <a:lnTo>
                    <a:pt x="2629" y="1254"/>
                  </a:lnTo>
                  <a:lnTo>
                    <a:pt x="3073" y="1092"/>
                  </a:lnTo>
                  <a:lnTo>
                    <a:pt x="3478" y="850"/>
                  </a:lnTo>
                  <a:lnTo>
                    <a:pt x="3842" y="647"/>
                  </a:lnTo>
                  <a:lnTo>
                    <a:pt x="4205" y="486"/>
                  </a:lnTo>
                  <a:lnTo>
                    <a:pt x="4569" y="405"/>
                  </a:lnTo>
                  <a:lnTo>
                    <a:pt x="5337" y="405"/>
                  </a:lnTo>
                  <a:lnTo>
                    <a:pt x="5701" y="486"/>
                  </a:lnTo>
                  <a:lnTo>
                    <a:pt x="6106" y="647"/>
                  </a:lnTo>
                  <a:lnTo>
                    <a:pt x="6429" y="850"/>
                  </a:lnTo>
                  <a:lnTo>
                    <a:pt x="6874" y="1092"/>
                  </a:lnTo>
                  <a:lnTo>
                    <a:pt x="7278" y="1254"/>
                  </a:lnTo>
                  <a:lnTo>
                    <a:pt x="7723" y="1375"/>
                  </a:lnTo>
                  <a:lnTo>
                    <a:pt x="8127" y="1416"/>
                  </a:lnTo>
                  <a:lnTo>
                    <a:pt x="8572" y="1375"/>
                  </a:lnTo>
                  <a:lnTo>
                    <a:pt x="9016" y="1254"/>
                  </a:lnTo>
                  <a:lnTo>
                    <a:pt x="9421" y="1092"/>
                  </a:lnTo>
                  <a:lnTo>
                    <a:pt x="9825" y="850"/>
                  </a:lnTo>
                  <a:lnTo>
                    <a:pt x="10189" y="647"/>
                  </a:lnTo>
                  <a:lnTo>
                    <a:pt x="10553" y="486"/>
                  </a:lnTo>
                  <a:lnTo>
                    <a:pt x="10957" y="405"/>
                  </a:lnTo>
                  <a:lnTo>
                    <a:pt x="11685" y="405"/>
                  </a:lnTo>
                  <a:lnTo>
                    <a:pt x="12089" y="486"/>
                  </a:lnTo>
                  <a:lnTo>
                    <a:pt x="12453" y="647"/>
                  </a:lnTo>
                  <a:lnTo>
                    <a:pt x="12817" y="850"/>
                  </a:lnTo>
                  <a:lnTo>
                    <a:pt x="13221" y="1092"/>
                  </a:lnTo>
                  <a:lnTo>
                    <a:pt x="13625" y="1254"/>
                  </a:lnTo>
                  <a:lnTo>
                    <a:pt x="14070" y="1375"/>
                  </a:lnTo>
                  <a:lnTo>
                    <a:pt x="14515" y="1416"/>
                  </a:lnTo>
                  <a:lnTo>
                    <a:pt x="14919" y="1375"/>
                  </a:lnTo>
                  <a:lnTo>
                    <a:pt x="15364" y="1254"/>
                  </a:lnTo>
                  <a:lnTo>
                    <a:pt x="15808" y="1092"/>
                  </a:lnTo>
                  <a:lnTo>
                    <a:pt x="16213" y="850"/>
                  </a:lnTo>
                  <a:lnTo>
                    <a:pt x="16253" y="809"/>
                  </a:lnTo>
                  <a:lnTo>
                    <a:pt x="16294" y="728"/>
                  </a:lnTo>
                  <a:lnTo>
                    <a:pt x="16294" y="647"/>
                  </a:lnTo>
                  <a:lnTo>
                    <a:pt x="16253" y="607"/>
                  </a:lnTo>
                  <a:lnTo>
                    <a:pt x="16213" y="526"/>
                  </a:lnTo>
                  <a:lnTo>
                    <a:pt x="16132" y="486"/>
                  </a:lnTo>
                  <a:lnTo>
                    <a:pt x="16051" y="486"/>
                  </a:lnTo>
                  <a:lnTo>
                    <a:pt x="15970" y="526"/>
                  </a:lnTo>
                  <a:lnTo>
                    <a:pt x="15647" y="728"/>
                  </a:lnTo>
                  <a:lnTo>
                    <a:pt x="15242" y="890"/>
                  </a:lnTo>
                  <a:lnTo>
                    <a:pt x="14879" y="971"/>
                  </a:lnTo>
                  <a:lnTo>
                    <a:pt x="14515" y="1011"/>
                  </a:lnTo>
                  <a:lnTo>
                    <a:pt x="14110" y="971"/>
                  </a:lnTo>
                  <a:lnTo>
                    <a:pt x="13747" y="890"/>
                  </a:lnTo>
                  <a:lnTo>
                    <a:pt x="13383" y="728"/>
                  </a:lnTo>
                  <a:lnTo>
                    <a:pt x="13019" y="526"/>
                  </a:lnTo>
                  <a:lnTo>
                    <a:pt x="12615" y="284"/>
                  </a:lnTo>
                  <a:lnTo>
                    <a:pt x="12170" y="122"/>
                  </a:lnTo>
                  <a:lnTo>
                    <a:pt x="11766" y="41"/>
                  </a:lnTo>
                  <a:lnTo>
                    <a:pt x="11321" y="1"/>
                  </a:lnTo>
                  <a:lnTo>
                    <a:pt x="10876" y="41"/>
                  </a:lnTo>
                  <a:lnTo>
                    <a:pt x="10472" y="122"/>
                  </a:lnTo>
                  <a:lnTo>
                    <a:pt x="10027" y="284"/>
                  </a:lnTo>
                  <a:lnTo>
                    <a:pt x="9623" y="526"/>
                  </a:lnTo>
                  <a:lnTo>
                    <a:pt x="9259" y="728"/>
                  </a:lnTo>
                  <a:lnTo>
                    <a:pt x="8895" y="890"/>
                  </a:lnTo>
                  <a:lnTo>
                    <a:pt x="8531" y="971"/>
                  </a:lnTo>
                  <a:lnTo>
                    <a:pt x="8127" y="1011"/>
                  </a:lnTo>
                  <a:lnTo>
                    <a:pt x="7763" y="971"/>
                  </a:lnTo>
                  <a:lnTo>
                    <a:pt x="7399" y="890"/>
                  </a:lnTo>
                  <a:lnTo>
                    <a:pt x="7035" y="728"/>
                  </a:lnTo>
                  <a:lnTo>
                    <a:pt x="6672" y="526"/>
                  </a:lnTo>
                  <a:lnTo>
                    <a:pt x="6267" y="284"/>
                  </a:lnTo>
                  <a:lnTo>
                    <a:pt x="5823" y="122"/>
                  </a:lnTo>
                  <a:lnTo>
                    <a:pt x="5418" y="41"/>
                  </a:lnTo>
                  <a:lnTo>
                    <a:pt x="497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3" name="Google Shape;5613;p47"/>
            <p:cNvSpPr/>
            <p:nvPr/>
          </p:nvSpPr>
          <p:spPr>
            <a:xfrm>
              <a:off x="3613900" y="3443700"/>
              <a:ext cx="407350" cy="35400"/>
            </a:xfrm>
            <a:custGeom>
              <a:rect b="b" l="l" r="r" t="t"/>
              <a:pathLst>
                <a:path extrusionOk="0" h="1416" w="16294">
                  <a:moveTo>
                    <a:pt x="4974" y="0"/>
                  </a:moveTo>
                  <a:lnTo>
                    <a:pt x="4529" y="41"/>
                  </a:lnTo>
                  <a:lnTo>
                    <a:pt x="4084" y="121"/>
                  </a:lnTo>
                  <a:lnTo>
                    <a:pt x="3680" y="324"/>
                  </a:lnTo>
                  <a:lnTo>
                    <a:pt x="3276" y="526"/>
                  </a:lnTo>
                  <a:lnTo>
                    <a:pt x="2912" y="728"/>
                  </a:lnTo>
                  <a:lnTo>
                    <a:pt x="2548" y="890"/>
                  </a:lnTo>
                  <a:lnTo>
                    <a:pt x="2144" y="970"/>
                  </a:lnTo>
                  <a:lnTo>
                    <a:pt x="1780" y="1011"/>
                  </a:lnTo>
                  <a:lnTo>
                    <a:pt x="1416" y="970"/>
                  </a:lnTo>
                  <a:lnTo>
                    <a:pt x="1012" y="890"/>
                  </a:lnTo>
                  <a:lnTo>
                    <a:pt x="648" y="728"/>
                  </a:lnTo>
                  <a:lnTo>
                    <a:pt x="284" y="526"/>
                  </a:lnTo>
                  <a:lnTo>
                    <a:pt x="82" y="526"/>
                  </a:lnTo>
                  <a:lnTo>
                    <a:pt x="41" y="607"/>
                  </a:lnTo>
                  <a:lnTo>
                    <a:pt x="1" y="647"/>
                  </a:lnTo>
                  <a:lnTo>
                    <a:pt x="1" y="728"/>
                  </a:lnTo>
                  <a:lnTo>
                    <a:pt x="41" y="809"/>
                  </a:lnTo>
                  <a:lnTo>
                    <a:pt x="82" y="849"/>
                  </a:lnTo>
                  <a:lnTo>
                    <a:pt x="486" y="1092"/>
                  </a:lnTo>
                  <a:lnTo>
                    <a:pt x="931" y="1253"/>
                  </a:lnTo>
                  <a:lnTo>
                    <a:pt x="1335" y="1375"/>
                  </a:lnTo>
                  <a:lnTo>
                    <a:pt x="1780" y="1415"/>
                  </a:lnTo>
                  <a:lnTo>
                    <a:pt x="2224" y="1375"/>
                  </a:lnTo>
                  <a:lnTo>
                    <a:pt x="2629" y="1253"/>
                  </a:lnTo>
                  <a:lnTo>
                    <a:pt x="3073" y="1092"/>
                  </a:lnTo>
                  <a:lnTo>
                    <a:pt x="3478" y="849"/>
                  </a:lnTo>
                  <a:lnTo>
                    <a:pt x="3842" y="647"/>
                  </a:lnTo>
                  <a:lnTo>
                    <a:pt x="4205" y="526"/>
                  </a:lnTo>
                  <a:lnTo>
                    <a:pt x="4569" y="404"/>
                  </a:lnTo>
                  <a:lnTo>
                    <a:pt x="5337" y="404"/>
                  </a:lnTo>
                  <a:lnTo>
                    <a:pt x="5701" y="526"/>
                  </a:lnTo>
                  <a:lnTo>
                    <a:pt x="6106" y="647"/>
                  </a:lnTo>
                  <a:lnTo>
                    <a:pt x="6429" y="849"/>
                  </a:lnTo>
                  <a:lnTo>
                    <a:pt x="6874" y="1092"/>
                  </a:lnTo>
                  <a:lnTo>
                    <a:pt x="7278" y="1253"/>
                  </a:lnTo>
                  <a:lnTo>
                    <a:pt x="7723" y="1375"/>
                  </a:lnTo>
                  <a:lnTo>
                    <a:pt x="8127" y="1415"/>
                  </a:lnTo>
                  <a:lnTo>
                    <a:pt x="8572" y="1375"/>
                  </a:lnTo>
                  <a:lnTo>
                    <a:pt x="9016" y="1253"/>
                  </a:lnTo>
                  <a:lnTo>
                    <a:pt x="9421" y="1092"/>
                  </a:lnTo>
                  <a:lnTo>
                    <a:pt x="9825" y="849"/>
                  </a:lnTo>
                  <a:lnTo>
                    <a:pt x="10189" y="647"/>
                  </a:lnTo>
                  <a:lnTo>
                    <a:pt x="10553" y="526"/>
                  </a:lnTo>
                  <a:lnTo>
                    <a:pt x="10957" y="404"/>
                  </a:lnTo>
                  <a:lnTo>
                    <a:pt x="11685" y="404"/>
                  </a:lnTo>
                  <a:lnTo>
                    <a:pt x="12089" y="526"/>
                  </a:lnTo>
                  <a:lnTo>
                    <a:pt x="12453" y="647"/>
                  </a:lnTo>
                  <a:lnTo>
                    <a:pt x="12817" y="849"/>
                  </a:lnTo>
                  <a:lnTo>
                    <a:pt x="13221" y="1092"/>
                  </a:lnTo>
                  <a:lnTo>
                    <a:pt x="13625" y="1253"/>
                  </a:lnTo>
                  <a:lnTo>
                    <a:pt x="14070" y="1375"/>
                  </a:lnTo>
                  <a:lnTo>
                    <a:pt x="14515" y="1415"/>
                  </a:lnTo>
                  <a:lnTo>
                    <a:pt x="14919" y="1375"/>
                  </a:lnTo>
                  <a:lnTo>
                    <a:pt x="15364" y="1253"/>
                  </a:lnTo>
                  <a:lnTo>
                    <a:pt x="15808" y="1092"/>
                  </a:lnTo>
                  <a:lnTo>
                    <a:pt x="16213" y="849"/>
                  </a:lnTo>
                  <a:lnTo>
                    <a:pt x="16253" y="809"/>
                  </a:lnTo>
                  <a:lnTo>
                    <a:pt x="16294" y="728"/>
                  </a:lnTo>
                  <a:lnTo>
                    <a:pt x="16294" y="647"/>
                  </a:lnTo>
                  <a:lnTo>
                    <a:pt x="16253" y="607"/>
                  </a:lnTo>
                  <a:lnTo>
                    <a:pt x="16213" y="526"/>
                  </a:lnTo>
                  <a:lnTo>
                    <a:pt x="15970" y="526"/>
                  </a:lnTo>
                  <a:lnTo>
                    <a:pt x="15647" y="728"/>
                  </a:lnTo>
                  <a:lnTo>
                    <a:pt x="15242" y="890"/>
                  </a:lnTo>
                  <a:lnTo>
                    <a:pt x="14879" y="970"/>
                  </a:lnTo>
                  <a:lnTo>
                    <a:pt x="14515" y="1011"/>
                  </a:lnTo>
                  <a:lnTo>
                    <a:pt x="14110" y="970"/>
                  </a:lnTo>
                  <a:lnTo>
                    <a:pt x="13747" y="890"/>
                  </a:lnTo>
                  <a:lnTo>
                    <a:pt x="13383" y="728"/>
                  </a:lnTo>
                  <a:lnTo>
                    <a:pt x="13019" y="526"/>
                  </a:lnTo>
                  <a:lnTo>
                    <a:pt x="12615" y="324"/>
                  </a:lnTo>
                  <a:lnTo>
                    <a:pt x="12170" y="121"/>
                  </a:lnTo>
                  <a:lnTo>
                    <a:pt x="11766" y="41"/>
                  </a:lnTo>
                  <a:lnTo>
                    <a:pt x="11321" y="0"/>
                  </a:lnTo>
                  <a:lnTo>
                    <a:pt x="10876" y="41"/>
                  </a:lnTo>
                  <a:lnTo>
                    <a:pt x="10472" y="121"/>
                  </a:lnTo>
                  <a:lnTo>
                    <a:pt x="10027" y="324"/>
                  </a:lnTo>
                  <a:lnTo>
                    <a:pt x="9623" y="526"/>
                  </a:lnTo>
                  <a:lnTo>
                    <a:pt x="9259" y="728"/>
                  </a:lnTo>
                  <a:lnTo>
                    <a:pt x="8895" y="890"/>
                  </a:lnTo>
                  <a:lnTo>
                    <a:pt x="8531" y="970"/>
                  </a:lnTo>
                  <a:lnTo>
                    <a:pt x="8127" y="1011"/>
                  </a:lnTo>
                  <a:lnTo>
                    <a:pt x="7763" y="970"/>
                  </a:lnTo>
                  <a:lnTo>
                    <a:pt x="7399" y="890"/>
                  </a:lnTo>
                  <a:lnTo>
                    <a:pt x="7035" y="728"/>
                  </a:lnTo>
                  <a:lnTo>
                    <a:pt x="6672" y="526"/>
                  </a:lnTo>
                  <a:lnTo>
                    <a:pt x="6267" y="324"/>
                  </a:lnTo>
                  <a:lnTo>
                    <a:pt x="5823" y="121"/>
                  </a:lnTo>
                  <a:lnTo>
                    <a:pt x="5418" y="41"/>
                  </a:lnTo>
                  <a:lnTo>
                    <a:pt x="497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614" name="Google Shape;5614;p47"/>
          <p:cNvPicPr preferRelativeResize="0"/>
          <p:nvPr/>
        </p:nvPicPr>
        <p:blipFill>
          <a:blip r:embed="rId3">
            <a:alphaModFix/>
          </a:blip>
          <a:stretch>
            <a:fillRect/>
          </a:stretch>
        </p:blipFill>
        <p:spPr>
          <a:xfrm>
            <a:off x="0" y="-5"/>
            <a:ext cx="9144000" cy="514461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ence and Biology Center by Slidesgo">
  <a:themeElements>
    <a:clrScheme name="Simple Light">
      <a:dk1>
        <a:srgbClr val="FFFFFF"/>
      </a:dk1>
      <a:lt1>
        <a:srgbClr val="CCEFEE"/>
      </a:lt1>
      <a:dk2>
        <a:srgbClr val="002545"/>
      </a:dk2>
      <a:lt2>
        <a:srgbClr val="00B1AC"/>
      </a:lt2>
      <a:accent1>
        <a:srgbClr val="9DB53B"/>
      </a:accent1>
      <a:accent2>
        <a:srgbClr val="094579"/>
      </a:accent2>
      <a:accent3>
        <a:srgbClr val="E6FAF9"/>
      </a:accent3>
      <a:accent4>
        <a:srgbClr val="00807C"/>
      </a:accent4>
      <a:accent5>
        <a:srgbClr val="B5D62F"/>
      </a:accent5>
      <a:accent6>
        <a:srgbClr val="0B5394"/>
      </a:accent6>
      <a:hlink>
        <a:srgbClr val="0025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